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ஆவியை நீங்கள் எதினாலே அறியலாமென்றால்: மாம்சத்தில் வந்த இயேசுகிறிஸ்துவை அறிக்கைபண்ணுகிற எந்த ஆவியும் தேவனால் உண்ட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ஆவியை நீங்கள் எதினாலே அறியலாமென்றால்: மாம்சத்தில் வந்த இயேசுகிறிஸ்துவை அறிக்கைபண்ணுகிற எந்த ஆவியும் தேவனால் உண்ட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ம்சத்தில் வந்த இயேசுகிறிஸ்துவை அறிக்கைபண்ணாத எந்த ஆவியும் தேவனால் உண்டானதல்ல; வருமென்று நீங்கள் கேள்விப்பட்ட அந்திக்கிறிஸ்துவினுடைய ஆவி அதுவே, அது இப்பொழுதும் உலகத்தில் இ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ம்சத்தில் வந்த இயேசுகிறிஸ்துவை அறிக்கைபண்ணாத எந்த ஆவியும் தேவனால் உண்டானதல்ல; வருமென்று நீங்கள் கேள்விப்பட்ட அந்திக்கிறிஸ்துவினுடைய ஆவி அதுவே, அது இப்பொழுதும் உலகத்தில் இ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ம்சத்தில் வந்த இயேசுகிறிஸ்துவை அறிக்கைபண்ணாத எந்த ஆவியும் தேவனால் உண்டானதல்ல; வருமென்று நீங்கள் கேள்விப்பட்ட அந்திக்கிறிஸ்துவினுடைய ஆவி அதுவே, அது இப்பொழுதும் உலகத்தில் இ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ள்ளைகளே, நீங்கள் தேவனாலுண்டாயிருந்து, அவர்களை ஜெயித்தீர்கள்; ஏனெனில் உலகத்திலிருக்கிறவனிலும் உங்களிலிருக்கிறவர் பெரிய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ள்ளைகளே, நீங்கள் தேவனாலுண்டாயிருந்து, அவர்களை ஜெயித்தீர்கள்; ஏனெனில் உலகத்திலிருக்கிறவனிலும் உங்களிலிருக்கிறவர் பெரியவ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உலகத்துக்குரியவர்கள், ஆகையால் உலகத்துக்குரியவைகளைப் பேசுகிறார்கள், உலகமும் அவர்களுக்குச் செவிகொட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தேவனால் உண்டானவர்கள்; தேவனை அறிந்தவன் எங்களுக்குச் செவிகொடுக்கிறான்; தேவனால் உண்டாயிராதவன் எங்களுக்குச் செவிகொடுக்கிறதில்லை; இதினாலே சத்திய ஆவி இன்னதென்றும், வஞ்சகஆவி இன்னதென்றும் அறிந்தி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தேவனால் உண்டானவர்கள்; தேவனை அறிந்தவன் எங்களுக்குச் செவிகொடுக்கிறான்; தேவனால் உண்டாயிராதவன் எங்களுக்குச் செவிகொடுக்கிறதில்லை; இதினாலே சத்திய ஆவி இன்னதென்றும், வஞ்சகஆவி இன்னதென்றும் அறிந்த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பாயிருக்கக்கடவோம்; ஏனெனில் அன்பு தேவனால் உண்டாயிருக்கிறது; அன்புள்ள எவனும் தேவனால் பிறந்து, அவரை அறிந்திருக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பாயிருக்கக்கடவோம்; ஏனெனில் அன்பு தேவனால் உண்டாயிருக்கிறது; அன்புள்ள எவனும் தேவனால் பிறந்து, அவரை அறிந்திருக்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பில்லாதவன் தேவனை அறியான், தேவன் அன்பாகவே இ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ம்முடைய ஒரே பேறான குமாரனாலே நாம் பிழைக்கும்படிக்கு தேவன் அவரை இவ்வுலகத்திலே அனுப்பினதினால் தேவன் நம்மேல் வைத்த அன்பு வெளி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ம்முடைய ஒரே பேறான குமாரனாலே நாம் பிழைக்கும்படிக்கு தேவன் அவரை இவ்வுலகத்திலே அனுப்பினதினால் தேவன் நம்மேல் வைத்த அன்பு வெளிப்ப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தேவனிடத்தில் அன்புகூர்ந்ததினால் அல்ல, அவர் நம்மிடத்தில் அன்புகூர்ந்து, நம்முடைய பாவங்களை நிவிர்த்திசெய்கிற கிருபாதாரபலியாகத் தம்முடைய குமாரனை அனுப்பினதினாலே அன்பு உண்ட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தேவனிடத்தில் அன்புகூர்ந்ததினால் அல்ல, அவர் நம்மிடத்தில் அன்புகூர்ந்து, நம்முடைய பாவங்களை நிவிர்த்திசெய்கிற கிருபாதாரபலியாகத் தம்முடைய குமாரனை அனுப்பினதினாலே அன்பு உண்ட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யமானவர்களே, தேவன் இவ்விதமாய் நம்மிடத்தில் அன்புகூர்ந்திருக்க, நாமும் ஒருவரிடத்தில் ஒருவர் அன்புகூரக் கடனாளிகளாயிருக்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ை ஒருவரும் ஒருபோதும் கண்டதில்லை; நாம் ஒருவரிடத்தில் ஒருவர் அன்புகூர்ந்தால் தேவன் நமக்குள் நிலைத்திருக்கிறார்; அவருடைய அன்பும் நமக்குள் பூரணப்ப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ை ஒருவரும் ஒருபோதும் கண்டதில்லை; நாம் ஒருவரிடத்தில் ஒருவர் அன்புகூர்ந்தால் தேவன் நமக்குள் நிலைத்திருக்கிறார்; அவருடைய அன்பும் நமக்குள் பூரணப்ப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ஆவியில் நமக்குத் தந்தருளினதினாலே நாம் அவரிலும் அவர் நம்மிலும் நிலைத்திருக்கிறதை அறிந்திருக்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வானவர் குமாரனை உலகரட்சகராக அனுப்பினாரென்று நாங்கள் கண்டு சாட்சியிடு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வானவர் தேவனுடைய குமாரனென்று அறிக்கைபண்ணுகிறவன் எவனோ அவனில் தேவன் நிலைத்திருக்கிறார், அவனும் தேவனில் நிலைத்திர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நம்மேல் வைத்திருக்கிற அன்பை நாம் அறிந்து விசுவாசித்திருக்கிறோம். தேவன் அன்பாகவே இருக்கிறார்; அன்பில் நிலைத்திருக்கிறவன் தேவனில் நிலைத்திருக்கிறான், தேவனும் அவனில் நிலைத்திரு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நம்மேல் வைத்திருக்கிற அன்பை நாம் அறிந்து விசுவாசித்திருக்கிறோம். தேவன் அன்பாகவே இருக்கிறார்; அன்பில் நிலைத்திருக்கிறவன் தேவனில் நிலைத்திருக்கிறான், தேவனும் அவனில் நிலைத்திரு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ீர்ப்புநாளிலே நமக்குத் தைரியமுண்டாயிருக்கத்தக்கதாக அன்பு நம்மிடத்தில் பூரணப்படுகிறது; ஏனென்றால், அவர் இருக்கிறபிரகாரமாக நாமும் இவ்வுலகத்தில் இருக்கிற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ீர்ப்புநாளிலே நமக்குத் தைரியமுண்டாயிருக்கத்தக்கதாக அன்பு நம்மிடத்தில் பூரணப்படுகிறது; ஏனென்றால், அவர் இருக்கிறபிரகாரமாக நாமும் இவ்வுலகத்தில் இருக்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பிலே பயமில்லை; பூரண அன்பு பயத்தைப் புறம்பே தள்ளும்; பயமானது வேதனையுள்ளது, பயப்படுகிறவன் அன்பில் பூரணப்பட்டவன் அல்ல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பிலே பயமில்லை; பூரண அன்பு பயத்தைப் புறம்பே தள்ளும்; பயமானது வேதனையுள்ளது, பயப்படுகிறவன் அன்பில் பூரணப்பட்டவன் அல்ல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முந்தி நம்மிடத்தில் அன்புகூர்ந்தபடியால் நாமும் அவரிடத்தில் அன்புகூருகிற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ிடத்தில் அன்புகூருகிறேனென்று ஒருவன் சொல்லியும், தன் சகோதரனைப் பகைத்தால், அவன் பொய்யன்; தான் கண்ட சகோதரனிடத்தில் அன்புகூராமலிருக்கிறவன், தான் காணாத தேவனிடத்தில் எப்படி அன்புகூருவான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ிடத்தில் அன்புகூருகிறேனென்று ஒருவன் சொல்லியும், தன் சகோதரனைப் பகைத்தால், அவன் பொய்யன்; தான் கண்ட சகோதரனிடத்தில் அன்புகூராமலிருக்கிறவன், தான் காணாத தேவனிடத்தில் எப்படி அன்புகூருவான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ிடத்தில் அன்புகூருகிறவன் தன் சகோதரனிடத்திலும் அன்புகூரவேண்டுமென்கிற இந்தக் கற்பனையை அவராலே பெற்றிருக்கிற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ங் கள்ளத்தீர்க்கதரிசிகள் தோன்றியிருப்பதினால், நீங்கள் எல்லா ஆவிகளையும் நம்பாமல், அந்த ஆவிகள் தேவனாலுண்டானவைகளோ என்று சோதித்தறிய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ங் கள்ளத்தீர்க்கதரிசிகள் தோன்றியிருப்பதினால், நீங்கள் எல்லா ஆவிகளையும் நம்பாமல், அந்த ஆவிகள் தேவனாலுண்டானவைகளோ என்று சோதித்தறிய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reby know all of you the Spirit of God: Every spirit that confesses that Jesus Christ has co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he flesh is of Go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every spirit that confesses not that Jesus Christ has come in the flesh is not of God: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s is that spirit of antichrist, whereof all of you have heard that it should come; and even no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ready is it in the wor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ll of you are of God, little children, and have overcome them: because greater is he that is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, than he that is in the wor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are of the world: therefore speak they of the world, and the world hears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e are of God: he that knows God hears us; he that is not of God hears not us. Hereby know we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irit of truth, and the spirit of erro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loved, let us love one another: for love is of God; and every one that loves is born of Go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knows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that loves not knows not God; for God is lo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n this was manifested the love of God toward us, because that God sent his only begotten 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to the world, that we might live through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rein is love, not that we loved God, but that he loved us, and sent his Son to be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opitiation for our si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loved, if God so loved us, we ought also to love one an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 man has seen God at any time. If we love one another, God dwells in us, and his love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rfected in 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reby know we that we dwell in him, and he in us, because he has given us of his Spir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we have seen and do testify that the Father sent the Son to be the Saviour of the wor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osoever shall confess that Jesus is the Son of God, God dwells in him, and he in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e have known and believed the love that God has to us. God is love; and he that dwells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ve dwells in God, and God in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rein is our love made perfect, that we may have boldness in the day of judgment: because as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, so are we in this wor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re is no fear in love; but perfect love casts out fear: because fear has torment. He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ears is not made perfect in lo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e love him, because he first loved 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f a man say, I love God, and hates his brother, he is a liar: for he that loves not his brot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om he has seen, how can he love God whom he has not see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is commandment have we from him, That he who loves God love his brother als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loved, believe not every spirit, but try the spirits whether they are of God: because man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lse prophets are gone out into the wor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2026-10-21T06:20:02Z</dcterms:created>
  <dcterms:modified xsi:type="dcterms:W3CDTF">2026-10-21T06:20:02Z</dcterms:modified>
  <dc:title>1 John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