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சுகிறவருக்கு நீங்கள் செவிகொடுக்கமாட்டோமென்று விலகாதபடி எச்சரிக்கையாயிருங்கள்; ஏனெனில், பூமியிலே பேசினவருக்குச் செவிகொடுக்கமாட்டோமென்று விலகினவர்கள் தப்பிப்போகாமலிருக்க, பரலோகத்திலிருந்து பேசுகிறவரை நாம் விட்டுவிலகினால் எப்படித் தப்பிப்போவோம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சுகிறவருக்கு நீங்கள் செவிகொடுக்கமாட்டோமென்று விலகாதபடி எச்சரிக்கையாயிருங்கள்; ஏனெனில், பூமியிலே பேசினவருக்குச் செவிகொடுக்கமாட்டோமென்று விலகினவர்கள் தப்பிப்போகாமலிருக்க, பரலோகத்திலிருந்து பேசுகிறவரை நாம் விட்டுவிலகினால் எப்படித் தப்பிப்போவோம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ுடைய சத்தம் அப்பொழுது பூமியை அசையப்பண்ணிற்று; இன்னும் ஒருதரம் நான் பூமியை மாத்திரமல்ல, வானத்தையும் அசையப்பண்ணுவேனென்று இப்பொழுது வாக்குத்தத்தஞ்செய்த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ுடைய சத்தம் அப்பொழுது பூமியை அசையப்பண்ணிற்று; இன்னும் ஒருதரம் நான் பூமியை மாத்திரமல்ல, வானத்தையும் அசையப்பண்ணுவேனென்று இப்பொழுது வாக்குத்தத்தஞ்செய்த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ன்னும் ஒருதரம் என்கிற சொல்லானது அசையாதவைகள் நிலைத்திருக்கத்தக்கதாக, அசைவுள்ளவைகள் உண்டாக்கப்பட்டவைகள்போல் மாறிப்போம் என்பதைக் குறி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ன்னும் ஒருதரம் என்கிற சொல்லானது அசையாதவைகள் நிலைத்திருக்கத்தக்கதாக, அசைவுள்ளவைகள் உண்டாக்கப்பட்டவைகள்போல் மாறிப்போம் என்பதைக் குறி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அசைவில்லாத ராஜ்யத்தைப் பெறுகிறவர்களாகிய நாம் பயத்தோடும் பக்தியோடும் தேவனுக்குப் பிரியமாய் ஆராதனை செய்யும்படி கிருபையைப் பற்றிக்கொள்ளக்கடவ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அசைவில்லாத ராஜ்யத்தைப் பெறுகிறவர்களாகிய நாம் பயத்தோடும் பக்தியோடும் தேவனுக்குப் பிரியமாய் ஆராதனை செய்யும்படி கிருபையைப் பற்றிக்கொள்ளக்கட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ம்முடைய தேவன் பட்சிக்கிற அக்கினியாயிருக்கிறார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ேகம்போன்ற இத்தனை திரளான சாட்சிகள் நம்மைச் சூழ்ந்துகொண்டிருக்க, பாரமான யாவற்றையும், நம்மைச் சுற்றி நெருங்கி நிற்கிற பாவத்தையும் தள்ளிவிட்டு, விசுவாசத்தைத் துவக்குகிறவரும் முடிக்கிறவருமாயிருக்கிற இயேசுவை நோக்கி, நமக்கு நியமித்திருக்கிற ஓட்டத்தில் பொறுமையோடே ஓடக்கடவோம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ேகம்போன்ற இத்தனை திரளான சாட்சிகள் நம்மைச் சூழ்ந்துகொண்டிருக்க, பாரமான யாவற்றையும், நம்மைச் சுற்றி நெருங்கி நிற்கிற பாவத்தையும் தள்ளிவிட்டு, விசுவாசத்தைத் துவக்குகிறவரும் முடிக்கிறவருமாயிருக்கிற இயேசுவை நோக்கி, நமக்கு நியமித்திருக்கிற ஓட்டத்தில் பொறுமையோடே ஓடக்கடவோம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ங்கள் இளைப்புள்ளவர்களாய் உங்கள் ஆத்துமாக்களில் சோர்ந்துபோகாதபடிக்கு, தமக்கு விரோதமாய்ப் பாவிகளால் செய்யப்பட்ட இவ்விதமான விபரீதங்களைச் சகித்த அவரையே நினைத்துக்கொள்ளுங்கள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ங்கள் இளைப்புள்ளவர்களாய் உங்கள் ஆத்துமாக்களில் சோர்ந்துபோகாதபடிக்கு, தமக்கு விரோதமாய்ப் பாவிகளால் செய்யப்பட்ட இவ்விதமான விபரீதங்களைச் சகித்த அவரையே நினைத்துக்கொள்ளுங்கள்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த்திற்கு விரோதமாய்ப் போராடுகிறதில் இரத்தஞ்சிந்தப்படத்தக்கதாக நீங்கள் இன்னும் எதிர்த்துநிற்கவில்லைய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: என் மகனே, கர்த்தருடைய சிட்சையை அற்பமாக எண்ணாதே, அவரால் கடிந்துகொள்ளப்படும்போது சோர்ந்துபோகா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வனிடத்தில் அன்புகூருகிறாரோ அவனை அவர் சிட்சித்து, தாம் சேர்த்துக்கொள்ளுகிற எந்த மகனையும் தண்டிக்கிறார் என்று பிள்ளைகளுக்குச் சொல்லுகிறதுபோல உங்களுக்குச் சொல்லியிருக்கிற புத்திமதியை மறந்த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வனிடத்தில் அன்புகூருகிறாரோ அவனை அவர் சிட்சித்து, தாம் சேர்த்துக்கொள்ளுகிற எந்த மகனையும் தண்டிக்கிறார் என்று பிள்ளைகளுக்குச் சொல்லுகிறதுபோல உங்களுக்குச் சொல்லியிருக்கிற புத்திமதியை மறந்த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சிட்சையைச் சகிக்கிறவர்களாயிருந்தால் தேவன் உங்களைப் புத்திரராக எண்ணி நடத்துகிறார்; தகப்பன் சிட்சியாத புத்திரனுண்ட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சிட்சையைச் சகிக்கிறவர்களாயிருந்தால் தேவன் உங்களைப் புத்திரராக எண்ணி நடத்துகிறார்; தகப்பன் சிட்சியாத புத்திரனு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ருக்கும் கிடைக்கும் சிட்சை உங்களுக்குக் கிடையாதிருந்தால் நீங்கள் புத்திரராயிராமல் வேசிப்பிள்ளைகளாயிருப்பீர்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நம்முடைய சரீரத்தின் தகப்பன்மார்கள் நம்மைச் சிட்சிக்கும்போது, அவர்களுக்கு நாம் அஞ்சி நடந்திருக்க, நாம் பிழைக்கத்தக்கதாக ஆவிகளின் பிதாவுக்கு வெகு அதிகமாய் அடங்கி நடக்கவேண்டுமல்லவா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நம்முடைய சரீரத்தின் தகப்பன்மார்கள் நம்மைச் சிட்சிக்கும்போது, அவர்களுக்கு நாம் அஞ்சி நடந்திருக்க, நாம் பிழைக்கத்தக்கதாக ஆவிகளின் பிதாவுக்கு வெகு அதிகமாய் அடங்கி நடக்கவேண்டுமல்லவ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ுக்கு நலமென்று தோன்றினபடி கொஞ்சக்காலம் சிட்சித்தார்கள்; இவரோ தம்முடைய பரிசுத்தத்துக்கு நாம் பங்குள்ளவர்களாகும்பொருட்டு நம்முடைய பிரயோஜனத்துக்காகவே நம்மைச் சிட்சி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ுக்கு நலமென்று தோன்றினபடி கொஞ்சக்காலம் சிட்சித்தார்கள்; இவரோ தம்முடைய பரிசுத்தத்துக்கு நாம் பங்குள்ளவர்களாகும்பொருட்டு நம்முடைய பிரயோஜனத்துக்காகவே நம்மைச் சிட்சி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ச் சிட்சையும் தற்காலத்தில் சந்தோஷமாய்க் காணாமல் துக்கமாய்க் காணும்; ஆகிலும் பிற்காலத்தில் அதில் பழகினவர்களுக்கு அது நீதியாகிய சமாதான பலனைத் தர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ச் சிட்சையும் தற்காலத்தில் சந்தோஷமாய்க் காணாமல் துக்கமாய்க் காணும்; ஆகிலும் பிற்காலத்தில் அதில் பழகினவர்களுக்கு அது நீதியாகிய சமாதான பலனைத் தர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ினால், நெகிழ்ந்த கைகளையும் தளர்ந்த முழங்கால்களையும் நீங்கள், திரும்ப நிமிர்த்த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மாயிருக்கிறது பிசகிப்போகாமல் சொஸ்தமாகும்படிக்கு, உங்கள் பாதங்களுக்கு வழிகளைச் செவ்வைப்படுத்த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வரோடும் சமாதானமாயிருக்கவும், பரிசுத்தமுள்ளவர்களாயிருக்கவும் நாடுங்கள்; பரிசுத்தமில்லாமல் ஒருவனும் கர்த்தரைத் தரிசிப்பதில்லைய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வரோடும் சமாதானமாயிருக்கவும், பரிசுத்தமுள்ளவர்களாயிருக்கவும் நாடுங்கள்; பரிசுத்தமில்லாமல் ஒருவனும் கர்த்தரைத் தரிசிப்பதில்லைய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தேவனுடைய கிருபையை இழந்துபோகாதபடிக்கும் யாதொரு கசப்பான வேர் முளைத்தெழும்பிக் கலக்கமுண்டாக்குகிறதினால் அநேகர் தீட்டுப்படாதபடிக்க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தேவனுடைய கிருபையை இழந்துபோகாதபடிக்கும் யாதொரு கசப்பான வேர் முளைத்தெழும்பிக் கலக்கமுண்டாக்குகிறதினால் அநேகர் தீட்டுப்படாதபடிக்க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ேசிக்கள்ளனாகவும், ஒருவேளைப் போஜனத்துக்காகத் தன் சேஷ்டபுத்திரபாகத்தை விற்றுப்போட்ட ஏசாவைப்போலச் சீர்கெட்டவனாகவும் இராதபடிக்கும் எச்சரிக்கையாயிர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ேசிக்கள்ளனாகவும், ஒருவேளைப் போஜனத்துக்காகத் தன் சேஷ்டபுத்திரபாகத்தை விற்றுப்போட்ட ஏசாவைப்போலச் சீர்கெட்டவனாகவும் இராதபடிக்கும் எச்சரிக்கையாயிர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, பிற்பாடு அவன் ஆசீர்வாதத்தைச் சுதந்தரித்துக்கொள்ள விரும்பியும் ஆகாதவனென்று தள்ளப்பட்டதை அறிவீர்கள்; அவன் கண்ணீர்விட்டு, கவலையோடே தேடியும் மனம் மாறுதலைக் காணாமற்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, பிற்பாடு அவன் ஆசீர்வாதத்தைச் சுதந்தரித்துக்கொள்ள விரும்பியும் ஆகாதவனென்று தள்ளப்பட்டதை அறிவீர்கள்; அவன் கண்ணீர்விட்டு, கவலையோடே தேடியும் மனம் மாறுதலைக் காணாமற்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தொடக்கூடியதும், அக்கினி பற்றியெரிகிறதுமான மலையினிடத்திற்கும், மந்தாரம் இருள் பெருங்காற்று ஆகிய இவைகளினிடத்திற்க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தொடக்கூடியதும், அக்கினி பற்றியெரிகிறதுமான மலையினிடத்திற்கும், மந்தாரம் இருள் பெருங்காற்று ஆகிய இவைகளினிடத்திற்க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 முழக்கத்தினிடத்திற்கும், வார்த்தைகளுடைய சத்தத்தினிடத்திற்கும், நீங்கள் வந்து சேரவில்லை; அந்தச் சத்தத்தைக் கேட்டவர்கள் பின்னும் தங்களுக்கு வார்த்தை சொல்லப்படாதபடிக்கு வேண்டிக்கொண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னெனில் ஒரு மிருகமாகிலும் மலையைத் தொட்டால், அது கல்லெறியுண்டு, அல்லது அம்பினால் எய்யுண்டு சாகவேண்டுமென்று சொல்லப்பட்ட கட்டளையைச் சகிக்கமாட்டாதி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னெனில் ஒரு மிருகமாகிலும் மலையைத் தொட்டால், அது கல்லெறியுண்டு, அல்லது அம்பினால் எய்யுண்டு சாகவேண்டுமென்று சொல்லப்பட்ட கட்டளையைச் சகிக்கமாட்டாத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ும்: நான் மிகவும் பயந்துநடுங்குகிறேன் என்று சொல்லத்தக்கதாக அந்தக் காட்சி அவ்வளவு பயங்கரம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ோ சீயோன் மலையினிடத்திற்கும், ஜீவனுள்ள தேவனுடைய நகரமாகிய பரம எருசலேமினிடத்திற்கும், ஆயிரம் பதினாயிரமான தேவதூதர்களினிடத்திற்க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ோ சீயோன் மலையினிடத்திற்கும், ஜீவனுள்ள தேவனுடைய நகரமாகிய பரம எருசலேமினிடத்திற்கும், ஆயிரம் பதினாயிரமான தேவதூதர்களினிடத்திற்க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ல் பேரெழுதியிருக்கிற முதற்பேறானவர்களின் சர்வசங்கமாகிய சபையினிடத்திற்கும், யாவருக்கும் நியாயாதிபதியாகிய தேவனிடத்திற்கும், பூரணமாக்கப்பட்ட நீதிமான்களுடைய ஆவிகளினிடத்திற்க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ல் பேரெழுதியிருக்கிற முதற்பேறானவர்களின் சர்வசங்கமாகிய சபையினிடத்திற்கும், யாவருக்கும் நியாயாதிபதியாகிய தேவனிடத்திற்கும், பூரணமாக்கப்பட்ட நீதிமான்களுடைய ஆவிகளினிடத்திற்க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ுது உடன்படிக்கையின் மத்தியஸ்தராகிய இயேசுவினிடத்திற்கும், ஆபேலினுடைய இரத்தம் பேசினதைப்பார்க்கிலும் நன்மையானவைகளைப் பேசுகிற இரத்தமாகிய தெளிக்கப்படும் இரத்தத்தினிடத்திற்கும் வந்து சேர்ந்த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ுது உடன்படிக்கையின் மத்தியஸ்தராகிய இயேசுவினிடத்திற்கும், ஆபேலினுடைய இரத்தம் பேசினதைப்பார்க்கிலும் நன்மையானவைகளைப் பேசுகிற இரத்தமாகிய தெளிக்கப்படும் இரத்தத்தினிடத்திற்கும் வந்து சேர்ந்த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രുളിച്ചെയ്യുന്നവനെ നിരസിക്കാതിരിപ്പാൻ നോക്കുവിൻ. ഭൂമിയിൽ അരുളിച്ചെയ്തവനെ നിരസിച്ചവർ തെറ്റ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ഴിയാതിരുന്നു എങ്കിൽ സ്വർഗ്ഗത്തിൽനിന്നു അരുളിച്ചെയ്യുന്നവനെ നാം വിട്ടുമാറിയാൽ എത്ര അധിക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ന്റെ ശബ്ദം അന്നു ഭൂമിയെ ഇളക്കി; ഇപ്പോഴോ “ഞാൻ ഇനി ഒരിക്കൽ ഭൂമിയെ മാത്രമല്ല, ആകാശ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ളക്കും” എന്നു അവൻ വാഗ്ദത്ത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ഇനി ഒരിക്കൽ” എന്നതു, ഇളക്കമില്ലാത്തതു നിലനിൽക്കേണ്ടതിന്നു നിർമ്മിതമായ ഇളക്കമുള്ളതിന്നു മാറ്റ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ം എന്നു സൂച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ആകയാൽ ഇളകാത്ത രാജ്യം പ്രാപിക്കുന്നതുകൊണ്ടു നാം നന്ദിയുള്ളവരായി ദൈവത്തിന്നു പ്രസാദംവരുമാ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തിയോടും ഭയത്തോടുകൂടെ സേവ ചെയ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നമ്മുടെ ദൈവം ദഹിപ്പിക്കുന്ന അഗ്നി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കയാൽ നാമും സാക്ഷികളുടെ ഇത്ര വലിയോരു സമൂഹം നമുക്കു ചുറ്റും നില്ക്കുന്നതുകൊണ്ടു സകല ഭാരവും മുറു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്റുന്ന പാപവും വിട്ടു നമുക്കു മുമ്പിൽ വെച്ചിരിക്കുന്ന ഓട്ടം സ്ഥിരതയോടെ ഓട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വിശ്വാസത്തിന്റെ നായകനും പൂർത്തിവരുത്തുന്നവനുമായ യേശുവിനെ നോക്കുക; തന്റെ മുമ്പിൽ വെച്ച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ം ഓർത്തു അവൻ അപമാനം അലക്ഷ്യമാക്കി ക്രൂശിനെ സഹിക്കയും ദൈവസിംഹാസനത്തിന്റെ വലത്തുഭാഗ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ങ്ങളുടെ ഉള്ളിൽ ക്ഷീണിച്ചു മടുക്കാതിരിപ്പാൻ പാപികളാൽ തനിക്കു നേരിട്ട ഇങ്ങനെയുള്ള വിരോ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ിച്ചവനെ ധ്യാന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ാപത്തോടു പോരാടുന്നതിൽ നിങ്ങൾ ഇതുവരെ പ്രാണത്യാഗത്തോളം എതിർത്തു നിന്ന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മകനേ, കർത്താവിന്റെ ശിക്ഷ നിരസിക്കരുതു; അവൻ ശാസിക്കുമ്പോൾ മുഷി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ർത്താവു താൻ സ്നേഹിക്കുന്നവനെ ശിക്ഷിക്കുന്നു; താൻ കൈക്കൊള്ളുന്ന ഏതു മകനെയും തല്ലുന്നു” എന്നി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ളോടു എന്നപോലെ നിങ്ങളോടു സംവാദിക്കുന്ന പ്രബോധനം നിങ്ങൾ മറന്നുകളഞ്ഞ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ങ്ങൾ ബാലശിക്ഷ സഹിച്ചാൽ ദൈവം മക്കളോടു എന്നപോലെ നിങ്ങളോടു പെരുമാറുന്നു; അപ്പൻ ശിക്ഷിക്ക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 എവിടെയുള്ള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ല്ലാവരും പ്രാപിക്കുന്ന ബാലശിക്ഷ കൂടാതിരിക്കുന്നു എങ്കിൽ നിങ്ങൾ മക്കളല്ല കൌലടേയന്മാര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മ്മുടെ ജഡസംബന്ധമായ പിതാക്കന്മാർ നമ്മെ ശിക്ഷിച്ചപ്പോൾ നാം അവരെ വണങ്ങിപ്പോന്നുവ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ാക്കളുടെ പിതാവിന്നു ഏറ്റവും അധികമായി കീഴടങ്ങി ജീവിക്കേണ്ടത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ശിക്ഷിച്ചതു കുറെക്കാലവും തങ്ങൾക്കു ബോധിച്ചപ്രകാരവുമത്രേ; അവനോ, നാം അവന്റെ വിശുദ്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ക്കേണ്ടതിന്നു നമ്മുടെ ഗുണത്തിന്നായി തന്നേ ശിക്ഷ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ഏതു ശിക്ഷയും തൽക്കാലം സന്തോഷകരമല്ല ദുഃഖകരമത്രേ എന്നു തോന്നും; പിന്നത്തേതിലോ അതിനാൽ അഭ്യാ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വർക്കു നീതി എന്ന സമാധാന ഫലം ലഭ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കയാൽ തളർന്ന കയ്യും കുഴഞ്ഞ മുഴങ്കാലും നിവിർത്ത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ുടന്തുള്ളതു ഉളുക്കിപ്പോകാതെ ഭേദമാകേണ്ടതിന്നു നിങ്ങളുടെ കാലിന്നു പാത നിരത്ത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ല്ലാവരോടും സമാധാനം ആചരിച്ചു ശുദ്ധീകരണം പ്രാപിപ്പാൻ ഉത്സാഹിപ്പിൻ. ശുദ്ധീകരണം കൂടാതെ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െ കാണ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രും ദൈവകൃപ വിട്ടു പിൻമാറുകയും വല്ല കൈപ്പുള്ള വേരും മുളെച്ചു കലക്കമുണ്ടാക്കി അനേകർ അതി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ലിനപ്പെടുകയും ആരും ദുർന്നടപ്പുകാരനേ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ഒരു ഊണിന്നു ജ്യേഷ്ഠാവകാശം വിറ്റുകളഞ്ഞ ഏശാവിനെപ്പോലെ അഭക്തനോ ആയിത്തീരുകയും ചെയ്യാതിര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രുതിക്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പിന്നത്തേതിൽ അനുഗ്രഹം ലഭിപ്പാൻ ആഗ്രഹിച്ചു കണ്ണുനീരോടുകൂടെ അപേക്ഷിച്ചിട്ടും തള്ള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നസാന്തരത്തിന്നു ഇട കണ്ടില്ല എന്നു നിങ്ങൾ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സ്ഥൂലമായതും തീ കത്തുന്നതുമായ പർവ്വതത്തിന്നും മേഘതമസ്സ്, കൂരിരുട്ടു, കൊടുങ്കാറ്റു, കാഹളനാദ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കുകളുടെ ശബ്ദം എന്നിവെക്കും അടുക്കൽ അല്ലല്ലോ നിങ്ങൾ വന്ന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 ശബ്ദം കേട്ടവർ ഇനി ഒരു വചനവും തങ്ങളോടു പറയരുതേ എന്നു അ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ഒരു മൃഗം എങ്കിലും പർവ്വതം തൊട്ടാൽ അതിനെ കല്ലെറിഞ്ഞു കൊല്ലേണം എന്നുള്ള കല്പന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ിച്ചുകൂടാ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അത്യന്തം പേടിച്ചു വിറെക്കുന്നു എന്നു മോശെയും പറയത്തക്കവണ്ണം ആ കാഴ്ച ഭയങ്കര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ിന്നെയോ സീയോൻ പർവ്വതത്തിന്നും ജീവനുള്ള ദൈവത്തിന്റെ നഗരമായ സ്വർഗ്ഗീയയെരൂശലേമിന്നും അനേകായി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തന്മാരുടെ സർവ്വസംഘത്തിന്നും സ്വർഗ്ഗത്തിൽ പേരെഴുതിയ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ദ്യജാതന്മാരുടെ സഭെക്കും എല്ലാവരുടെയും ദൈവമായ ന്യായാധിപതിക്കും സിദ്ധന്മാരായ നീതിമാ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ാക്ക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ുതുനിയമത്തിന്റെ മദ്ധ്യസ്ഥനായ യേശുവിന്നും ഹാബെലിന്റെ രക്തത്തെക്കാൾ ഗുണകരമായി സംസാ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ണ്യാഹരക്തത്തിന്നും അടുക്കലത്രേ നിങ്ങൾ വന്ന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2026-10-20T07:27:25Z</dcterms:created>
  <dcterms:modified xsi:type="dcterms:W3CDTF">2026-10-20T07:27:25Z</dcterms:modified>
  <dc:title>എബ്രായർ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