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ே நம்முடைய தேவனாகிய கர்த்தர், அவருடைய நியாயத்தீர்ப்புகள் பூமியெங்கும் விளங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ஈசாக்குக்கு இட்ட ஆணையையும் என்றென்றைக்கும் நினை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சுதந்தரபாகமான கானான் தேசத்தை உனக்குத் தர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ஒரு ஜனத்தைவிட்டு மறு ஜனத்தண்டைக்கும், ஒரு ராஜ்யத்தைவிட்டு மறு தேசத்தாரண்டைக்கும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பிஷேகம்பண்ணினவர்களை நீங்கள் தொடாமலும், என்னுடைய ராஜாக்களுக்குத் தீங்கு செய்யாமலும் இருங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ேசத்திலே பஞ்சத்தை வருவித்து, ஆகாரமென்னும் ஆதரவு கோலை முற்றிலும் முற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ல்களை விலங்குபோட்டு ஒடுக்கினார்கள், அவன் பிராணன் இரும்பில் அடைபட்ட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 ஆள் அனுப்பி, அவனைக் கட்டவிழ்க்கச்சொன்னான்; ஜனங்களின் அதிபதி அவனை விடுதலைபண்ண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ஸ்ரவேல் எகிப்திற்கு வந்தான்; யாக்கோபு காமின் தேசத்திலே பரதேசிய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தம்முடைய ஜனங்களை மிகவும் பலுகப்பண்ணி, அவர்களுடைய சத்துருக்களைப்பார்க்கிலும் அவர்களைப் பலவான்களாக்க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 மாற்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அவர்களுக்குள் அவருடைய அடையாளங்களையும், காமின் தேசத்திலே அற்புதங்களையும் செய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ருளை அனுப்பி அந்தகாரத்தை உண்டாக்கினார்; அவருடைய வார்த்தைகளை எதிர்ப்பார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தண்ணீர்களை இரத்தமாக மாற்றி, அவர்களுடைய மச்சங்களைச் சாகப்பண்ண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தேசம் தவளைகளைத் திரளாய்ப் பிறப்பித்தது; அவர்களுடைய ராஜாக்களின் அறைவீடுகளிலும் அவைகள் 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ட்டளையிட, அவர்களுடைய எல்லைகளில் எங்கும் வண்டுகளும் பேன்களும் வ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மழைகளைக் கல்மழையாக்கி, அவர்களுடைய தேசத்திலே ஜுவாலிக்கிற அக்கினியை வரப்பண்ண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 முறி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ட்டளையிட, எண்ணிமுடியாத வெட்டுக்கிளிகளும் பச்சைப்புழுக்களும் 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தேசத்திலே தலைச்சன்கள் அனைத்தையும், அவர்களுடைய பெலனில் முதற்பெலனான யாவரையும் சங்கரி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கிப்தியர் அவர்களுக்குப் பயந்ததினால் அவர்கள் புறப்பட்டபோது மகிழ்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 புறப்படப்பண்ணி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 புறப்படப்பண்ண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பரிசுத்த நாமத்தைக் குறித்து மேன்மைபாராட்டுங்கள்; கர்த்தரைத் தேடுகிறவர்களின் இருதயம் மகிழ்வத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ெய்த அதிசயங்களையும் அவருடைய அற்புதங்களையும், அவர் வாக்கின் நியாயத்தீர்ப்புகளையும் நினைவுகூ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ই আমাদের ঈশ্বর| প্রভু সারা বিশ্বকে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তাঁর চুক্তি চিরদিন স্মরণে রাখেন এবং 1,000 প্রজন্ম ধরে, য়ে আজ্ঞাগুলি তিনি দিয়েছেন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রণে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ব্রাহামের সঙ্গে ঈশ্বর একটা চুক্তি করেছিলেন| ইস্হাককে ঈশ্বর একটি প্রতিশ্রুতি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তিনি যাকোবের জন্য বিধিরূপে দিলেন| ইস্রায়েলের সঙ্গে ঈশ্বর চুক্তি করেছিলেন| এই চ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দিন ধরে চল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বললেন, “আমি তোমাদের কনানের ভূখণ্ড দেব| সেই দেশটি তোমাদের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খন অব্রাহামের পরিবার ছোট ছিল, তখন ঈশ্বর এই প্রতিশ্রুতি দিয়েছিলেন| সেই সময়, সেই দেশ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া এক জাতি থেকে অন্য জাতিতে, এক রাজ্য থেকে অন্য রাজ্য়ে ঘুরে বেড়াচ্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ঈশ্বর লোকদের ওদের সঙ্গে দুর্বব্যবহার করতে দেন নি| ঈশ্বর রাজাদের সাবধান করে দিয়েছিল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কোন ক্ষতি করা চল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বলেছিলেন, “আমার মনোনীত লোকদের আঘাত করো না| আমার ভাববাদীদের প্রতি অন্যায় ক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সেই দেশে এক দুর্ভিক্ষ ঘটালেন| লোকজন আহারের জন্য খাবার প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, ঈশ্বর য়োষেফ নামে একজনকে ওদের সামনে পাঠালেন| য়োষেফকে একজন ক্রীতদাস হিসাবে বিক্রি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ওরা একটি দড়ি য়োষেফের পাযে জড়িয়ে বেঁধে দিল| ওরা তার গলায একটা লোহার রিং পরিয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যা বলেছিলেন তা য়তদিন পর্য়ন্ত না প্রকৃতপক্ষে ঘটল, ততদিন য়োষেফ ক্রীতদাসই ছিল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প্রমাণ করেছিল য়ে য়োষেফ নির্দোষ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মিশরের রাজা তাকে মুক্ত করে দিল| সেই জাতির নেতা তাকে কারাগারের বাইরে বের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 তাকে নিজের বাড়ির রক্ষণাবেক্ষণের দায়িত্ব দিল| য়োষেফও তার প্রভুর সমস্ত সম্পত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ণাবেক্ষণ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োষেফ অন্যান্য নেতাদের নির্দেশ দিয়েছিল| বৃদ্ধ লোকদেরও য়োষেফ শেখা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ে ইস্রায়েল মিশরে এলো| যাকোব হামের দেশে থাক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কোবের পরিবার বেশ বড় হয়ে গেল| ওদের শত্রুদের থেকে ওরা অনেক শক্তিশালী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মিশরীযরা যাকোবের পরিবারকে ঘৃণা করতে লাগল| ওরা ওদের ক্রীতদাসদের বিরুদ্ধে চক্রান্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ই ঈশ্বর তাঁর দাস মোশি এবং তাঁর নির্বাচিত যাজক হারোণকে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মোশি ও হারোণকে ব্যবহার করে হামের দেশে বহু অভাবনীয কাজ কর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শ্বর নীরন্ধ্র অন্ধকার পাঠিয়েছিলেন, কিন্তু মিশরীযরা তবুও তাঁর কথা শুনতে অস্বীক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ই ঈশ্বর জলকে রক্তে পরিণত করলেন এবং ওদের সব মাছ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ওদের দেশ ব্যাঙে ভরে গিয়েছিল| রাজার শোবার ঘরে পর্য়ন্ত ব্যাঙ ঢুকে পড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ঈশ্বর আজ্ঞা দিলেন, উকুন ও মাছিরা উড়ে এলো| তারা দেশের সর্বত্রই ছড়িয়ে পড়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ঈশ্বর বৃষ্টিকে শিলাবৃষ্টিতে পরিণত করলেন| সারা দেশে বিদ্য়ুত্‌প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ঈশ্বর ওদের দ্রাক্ষালতা ও ডুমুর গাছ ধ্বংস করে দিলেন| ঈশ্বর ওদের দেশের সব গাছ ধ্বংস কর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ঈশ্বর আজ্ঞা দিলেন এবং গঙ্গাফড়িং ও পঙ্গপালরা এলো| ওদের সংখ্য়া গণনারও অত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ঝাঁকে ঝাঁকে গঙ্গাফড়িং ও পঙ্গপালরা দেশের সব গাছপালা ও দ্রাক্ষালতা, ডুমুর গাছগুলো খেয়ে শেষ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পর ঈশ্বর, দেশের প্রত্যেকটি প্রথমজাতকে হত্যা করলেন| ঈশ্বর সমস্ত জোষ্ঠ সন্তানদের হত্য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পর ঈশ্বর মিশর থেকে তাঁর লোকদের বের করে নিয়ে এলেন| আসার সময় ওরা সঙ্গে করে সোনা রূপো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ো| ঈশ্বরের কোন লোকই হোঁচট খায় নি বা পড়ে য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ঈশ্বরের লোকদের চলে য়েতে দেখে মিশর ভীষণ খুশী হয়েছিলো, কেননা ওরা ঈশ্বরের লোকদের ভয় পে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ঈশ্বর তাদের ওপর কম্বলের মত একটি মেঘ বিস্তৃত করে দিলেন| রাত্রে তাঁর লোকদের আলো দেখানোর জন্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ঁর অগ্নিস্তম্ভ ব্যবহা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লোকরা খাদ্য চাইল এবং ঈশ্বর তাদের কাছে কোযেল এনে দিলেন এবং তাদের ক্ষুধা নিবৃত্তির জন্য ঈশ্বর আ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াদের রুট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ঈশ্বর শিলাটিকে অর্ধেক করে ভাঙলেন এবং সেখান থেকে জল বেরিয়ে এলো| মরুভূমিতে একটা নদী বই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ঈশ্বর তাঁর পবিত্র প্রতিশ্রুতির কথা স্মরণ করলেন| তাঁর দাস অব্রাহামের কাছে তিনি য়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, তা তিনি স্ম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ঈশ্বর মিশর থেকে তাঁর নির্বাচিত লোকদের বের করে আনলেন| লোকজন মহা উল্লাস করতে করতে, আনন্দ গান গা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ইতে বেরিয়ে এ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রপর ঈশ্বর তাদের সেই দেশ দিলেন যেখানে অন্যান্য লোকরা বাস করেছিলো, অন্যান্য লোকরা য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শ্রম করেছিলো, ঈশ্বরের লোকরা সেই সব জিনিস পে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েন ঈশ্বর এই সব করলেন? যাতে তাঁর লোকরা তাঁর বিধি মান্য করে| যাতে তারা তাঁর শিক্ষামালা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র্কতার সঙ্গে পালন করে|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কে ধন্যবাদ দাও| তাঁর নাম উপাসনা কর| তাঁর বিস্ময়কর কাজকর্ম সম্বন্ধে জাতিগণক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উদ্দেশ্যে গান গাও| তাঁর প্রশংসা গান কর| তিনি য়ে সব আশ্চর্য়্য় কার্য়্য় করেন সে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র পবিত্র নামে গর্ববোধ কর| যারা প্রভুর খোঁজে এসেছে তারা য়েন সুখী হ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ক্তির জন্য তোমরা প্রভুর কাছে যাও| সর্বদাই তাঁর কাছে সাহায্যের জন্য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িনি য়ে সব আশ্চর্য়্য় কার্য়্য় করেন তা স্মরণ কর| তিনি য়ে সমস্ত চমত্কার কাজ করেছেন এবং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ক্ষণ প্রজ্ঞা সিদ্ধান্তগুলি স্মরণে রে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তাঁর দাস অব্রাহামের উত্তরপুরুষ| তোমরা যাকোবের উত্তরপুরুষ যাকে ঈশ্বর বেছে 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2026-10-21T08:33:57Z</dcterms:created>
  <dcterms:modified xsi:type="dcterms:W3CDTF">2026-10-21T08:33:57Z</dcterms:modified>
  <dc:title>গীতসংহিতা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