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ા પ્રત્યેની કૃપાથી તમે મારા શત્રુઓનો નાશ કરો; અને મારા આત્માને સતાવનારાઓનો સંહાર કરો; કારણ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ારો સેવક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પ્રાર્થના સાંભળો, મારી આજીજીનો જવાબ આપો અને મને બતાવો કે તમે ભલા અને ન્યાયી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ારી, તમારા સેવકની, ચકાસણી ન કરો, કારણ કે તમારી આગળ કોઇ નિદોર્ષ મળ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ા શત્રુઓ મારી પાછળ પડ્યા છે; તેઓએ મને જમીન પર પછાડ્યો છે, અને અંધકારમાં પૂરી દીધો છે, જાણ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ગયો હોઉં ત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રણ સ્તબ્ધ થઇ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ભૂતકાળનાં વષોર્ સ્મરું છું; તે વખતે તમે મહિમાવંત ચમત્કારો કર્યા હતાં; તેનું મન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મારા હાથ તમારા ભણી પ્રસારું છું; સૂકી ધરતીની જેમ મારો જીવ તમારા માટે તર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મને જલ્દી જવાબ દો કારણકે હવે હું નબળો થતો જાઉં છું; તમે મારાથી મોઢું ફેરવશો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ને પ્રભાતમાં તમારી કૃપા અનુભવવા દો; કારણકે, હું તમારા પર ભરોસો રાખું છું. જે માગેર્ મારે ચાલ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 તે મને બતાવો, કારણકે, હું મારું જીવન તમારા હાથોમાં મૂક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ા શત્રુઓથી તમે મારી રક્ષા કરો; સંતાવા માટે હું તમારે શરણે આવ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ને તમારી ઇચ્છા પ્રમાણે વર્તવાનું શીખવો; કારણકે તમે મારા દેવ છો; તમારો ઉત્તમ આત્મા મને સત્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ેર્ દોર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તમારા નામને માટે મને જીવાડો; તમારા ન્યાયીપણાથી મને મુશ્કેલીમાં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2026-10-20T09:26:18Z</dcterms:created>
  <dcterms:modified xsi:type="dcterms:W3CDTF">2026-10-20T09:26:18Z</dcterms:modified>
  <dc:title>ગીતશાસ્ત્ર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