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் வெள்ளி பிரகாசிக்குதே
உலகில் ஒளி வீசிடுமே
யேசு பரன் வரும் வேளை
மனமே மகிழ்வாகி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சும் புல்லணை மஞ்சத்திலே
திருப்பாலகன் துயில்கின்றான்
அவர் கண் அயரார் நம்மை கண்டிடுவார்
நல் ஆசிகள் கூறிடுவார் ---  வ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கமீதினில் அன்புடனே
இந்த செய்தியை கூறிடுவோம்
மகிழ்வோடு தினம் புகழ் பாடிடுவோம்
அவர் பாதம் பணிந்திடுவோம் --- வ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2026-07-30T18:15:53Z</dcterms:created>
  <dcterms:modified xsi:type="dcterms:W3CDTF">2026-07-30T18:15:53Z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