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presProps" Target="presProps.xml"/>
  <Relationship Id="rId110" Type="http://schemas.openxmlformats.org/officeDocument/2006/relationships/viewProps" Target="viewProps.xml"/>
  <Relationship Id="rId11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went out from thence, and came into his own country; and his disciples follow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he went out from thence, and came into his own country; and his disciples follow h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the sabbath day was come, he began to teach in the synagogue: and many hearing him were astonished, saying, From whence has this man these things? and what wisdom is this which is given unto him, that even such mighty works are wrought by his hand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the sabbath day was come, he began to teach in the synagogue: and many hearing him were astonished, saying, From whence has this man these things? and what wisdom is this which is given unto him, that even such mighty works are wrought by his hand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the sabbath day was come, he began to teach in the synagogue: and many hearing him were astonished, saying, From whence has this man these things? and what wisdom is this which is given unto him, that even such mighty works are wrought by his hand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s not this the carpenter, the son of Mary, the brother of James, and Joses, and of Juda, and Simon? and are not his sisters here with us? And they were offended at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s not this the carpenter, the son of Mary, the brother of James, and Joses, and of Juda, and Simon? and are not his sisters here with us? And they were offended at hi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s not this the carpenter, the son of Mary, the brother of James, and Joses, and of Juda, and Simon? and are not his sisters here with us? And they were offended at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Jesus, said unto them, A prophet is not without honour, but in his own country, and among his own kin, and in his own hous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ut Jesus, said unto them, A prophet is not without honour, but in his own country, and among his own kin, and in his own hous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could there do no mighty work, save that he laid his hands upon a few sick folk, and healed the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could there do no mighty work, save that he laid his hands upon a few sick folk, and healed the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rvelled because of their unbelief. And he went round about the villages, teaching.]]></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marvelled because of their unbelief. And he went round about the villages, teaching.]]></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called unto him the twelve, and began to send them forth by two and two; and gave them power over unclean spirit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commanded them that they should take nothing for their journey, save a staff only; no pouch, no bread, no money in their pur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commanded them that they should take nothing for their journey, save a staff only; no pouch, no bread, no money in their purs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be shod with sandals; and not put on two coa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unto them, In what place whatsoever all of you enter into an house, there abide till all of you depart from that plac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unto them, In what place whatsoever all of you enter into an house, there abide till all of you depart from that pla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osoever shall not receive you, nor hear you, when all of you depart thence, shake off the dust under your feet for a testimony against them. Verily I say unto you, It shall be more tolerable for Sodom and Gomorrha in the day of judgment, than for that city.]]></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osoever shall not receive you, nor hear you, when all of you depart thence, shake off the dust under your feet for a testimony against them. Verily I say unto you, It shall be more tolerable for Sodom and Gomorrha in the day of judgment, than for that city.]]></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osoever shall not receive you, nor hear you, when all of you depart thence, shake off the dust under your feet for a testimony against them. Verily I say unto you, It shall be more tolerable for Sodom and Gomorrha in the day of judgment, than for that city.]]></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osoever shall not receive you, nor hear you, when all of you depart thence, shake off the dust under your feet for a testimony against them. Verily I say unto you, It shall be more tolerable for Sodom and Gomorrha in the day of judgment, than for that ci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osoever shall not receive you, nor hear you, when all of you depart thence, shake off the dust under your feet for a testimony against them. Verily I say unto you, It shall be more tolerable for Sodom and Gomorrha in the day of judgment, than for that ci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went out, and preached that men should repen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they cast out many devils, and anointed with oil many that were sick, and healed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king Herod heard of him; (for his name was spread abroad:) and he said, That John the Baptist was risen from the dead, and therefore mighty works do show forth themselves in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king Herod heard of him; (for his name was spread abroad:) and he said, That John the Baptist was risen from the dead, and therefore mighty works do show forth themselves in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thers said, That it is Elijah. And others said, That it is a prophet, or as one of the prophet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Others said, That it is Elijah. And others said, That it is a prophet, or as one of the prophet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when Herod heard thereof, he said, It is John, whom I beheaded: he has risen from the de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when Herod heard thereof, he said, It is John, whom I beheaded: he has risen from the de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Herod himself had sent forth and laid hold upon John, and bound him in prison for Herodias' sake, his brother Philip's wife: for he had married h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John had said unto Herod, It is not lawful for you to have your brother's wif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John had said unto Herod, It is not lawful for you to have your brother's wif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Herodias had a quarrel against him, and would have killed him; but she could no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fore Herodias had a quarrel against him, and would have killed him; but she could no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Herod feared John, knowing that he was a just man and an holy, and observed him; and when he heard him, he did many things, and heard him gladly.]]></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Herod feared John, knowing that he was a just man and an holy, and observed him; and when he heard him, he did many things, and heard him gladly.]]></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a convenient day was come, that Herod on his birthday made a supper to his lords, high captains, and chief estates of Galile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a convenient day was come, that Herod on his birthday made a supper to his lords, high captains, and chief estates of Galile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the daughter of the said Herodias came in, and danced, and pleased Herod and them that sat with him, the king said unto the damsel, Ask of me whatsoever you will, and I will give it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the daughter of the said Herodias came in, and danced, and pleased Herod and them that sat with him, the king said unto the damsel, Ask of me whatsoever you will, and I will give it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hen the daughter of the said Herodias came in, and danced, and pleased Herod and them that sat with him, the king said unto the damsel, Ask of me whatsoever you will, and I will give it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wore unto her, Whatsoever you shall ask of me, I will give it you, unto the half of my kingdo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swore unto her, Whatsoever you shall ask of me, I will give it you, unto the half of my kingdo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he went forth, and said unto her mother, What shall I ask? And she said, The head of John the Baptis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she went forth, and said unto her mother, What shall I ask? And she said, The head of John the Baptis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he came in immediately with haste unto the king, and asked, saying, I will that you give me by and by in a charger the head of John the Baptis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she came in immediately with haste unto the king, and asked, saying, I will that you give me by and by in a charger the head of John the Baptis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king was exceeding sorry; yet for his oath's sake, and for their sakes which sat with him, he would not reject he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king was exceeding sorry; yet for his oath's sake, and for their sakes which sat with him, he would not reject h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mmediately the king sent an executioner, and commanded his head to be brought: and he went and beheaded him in the pris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brought his head in a charger, and gave it to the damsel: and the damsel gave it to her mothe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brought his head in a charger, and gave it to the damsel: and the damsel gave it to her mothe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brought his head in a charger, and gave it to the damsel: and the damsel gave it to her mother.]]></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when his disciples heard of it, they came and took up his corpse, and laid it in a tomb.]]></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apostles gathered themselves together unto Jesus, and told him all things, both what they had done, and what they had taught.]]></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 apostles gathered themselves together unto Jesus, and told him all things, both what they had done, and what they had taugh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unto them, Come all of you yourselves apart into a desert place, and rest a while: for there were many coming and going, and they had no leisure so much as to eat.]]></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unto them, Come all of you yourselves apart into a desert place, and rest a while: for there were many coming and going, and they had no leisure so much as to eat.]]></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aid unto them, Come all of you yourselves apart into a desert place, and rest a while: for there were many coming and going, and they had no leisure so much as to eat.]]></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y departed into a desert place by ship privately.]]></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people saw them departing, and many knew him, and ran on foot thither out of all cities, and advanced before them, and came together unto him.]]></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 people saw them departing, and many knew him, and ran on foot thither out of all cities, and advanced before them, and came together unto him.]]></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Jesus, when he came out, saw much people, and was moved with compassion toward them, because they were as sheep not having a shepherd: and he began to teach them many thing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Jesus, when he came out, saw much people, and was moved with compassion toward them, because they were as sheep not having a shepherd: and he began to teach them many thing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the day was now far spent, his disciples came unto him, and said, This is a desert place, and now the time is far passe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the day was now far spent, his disciples came unto him, and said, This is a desert place, and now the time is far passe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end them away, that they may go into the country round about, and into the villages, and buy themselves bread: for they have nothing to ea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end them away, that they may go into the country round about, and into the villages, and buy themselves bread: for they have nothing to eat.]]></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e answered and said unto them, Give all of you them to eat. And they say unto him, Shall we go and buy two hundred pennyworth of bread, and give them to eat?]]></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He answered and said unto them, Give all of you them to eat. And they say unto him, Shall we go and buy two hundred pennyworth of bread, and give them to ea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He says unto them, How many loaves have all of you? go and see. And when they knew, they say, Five, and two fish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He says unto them, How many loaves have all of you? go and see. And when they knew, they say, Five, and two fish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commanded them to make all sit down by companies upon the green gras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he commanded them to make all sit down by companies upon the green gras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they sat down in ranks, by hundreds, and by fiftie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hen he had taken the five loaves and the two fishes, he looked up to heaven, and blessed, and brake the loaves, and gave them to his disciples to set before them; and the two fishes divided he among them all.]]></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hen he had taken the five loaves and the two fishes, he looked up to heaven, and blessed, and brake the loaves, and gave them to his disciples to set before them; and the two fishes divided he among them all.]]></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when he had taken the five loaves and the two fishes, he looked up to heaven, and blessed, and brake the loaves, and gave them to his disciples to set before them; and the two fishes divided he among them all.]]></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y did all eat, and were filled.]]></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y took up twelve baskets full of the fragments, and of the fish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y that did eat of the loaves were about five thousand men.]]></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immediately he constrained his disciples to get into the ship, and to go to the other side before unto Bethsaida, while he sent away the people.]]></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immediately he constrained his disciples to get into the ship, and to go to the other side before unto Bethsaida, while he sent away the peopl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And when he had sent them away, he departed into a mountain to pray.]]></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when even was come, the ship was in the midst of the sea, and he alone on the lan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saw them toiling in rowing; for the wind was contrary unto them: and about the fourth watch of the night he comes unto them, walking upon the sea, and would have passed by them.]]></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saw them toiling in rowing; for the wind was contrary unto them: and about the fourth watch of the night he comes unto them, walking upon the sea, and would have passed by them.]]></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he saw them toiling in rowing; for the wind was contrary unto them: and about the fourth watch of the night he comes unto them, walking upon the sea, and would have passed by them.]]></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But when they saw him walking upon the sea, they supposed it had been a spirit, and cried out:]]></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For they all saw him, and were troubled. And immediately he talked with them, and says unto them, Be of good cheer: it is I; be not afraid.]]></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For they all saw him, and were troubled. And immediately he talked with them, and says unto them, Be of good cheer: it is I; be not afraid.]]></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he went up unto them into the ship; and the wind ceased: and they were sore amazed in themselves beyond measure, and wondered.]]></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he went up unto them into the ship; and the wind ceased: and they were sore amazed in themselves beyond measure, and wondered.]]></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For they considered not the miracle of the loaves: for their heart was hardened.]]></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And when they had passed over, they came into the land of Gennesaret, and drew to the shor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And when they were come out of the ship, immediately they knew him,]]></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ran through that whole region round about, and began to carry about in beds those that were sick, where they heard he wa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And ran through that whole region round about, and began to carry about in beds those that were sick, where they heard he was.]]></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anywhere he entered, into villages, or cities, or country, they laid the sick in the streets, and besought him that they might touch if it were but the border of his garment: and as many as touched him were made whol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anywhere he entered, into villages, or cities, or country, they laid the sick in the streets, and besought him that they might touch if it were but the border of his garment: and as many as touched him were made whole.]]></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And anywhere he entered, into villages, or cities, or country, they laid the sick in the streets, and besought him that they might touch if it were but the border of his garment: and as many as touched him were made whol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40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வர் அவ்விடம் விட்டுப் புறப்பட்டு, தாம் வளர்ந்த ஊருக்கு வந்தார்; அவருடைய சீஷரும் அவரோ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ஓய்வுநாளானபோது, ஜெபஆலயத்தில் உபதேசம்பண்ணத்தொடங்கினார். அநேகர் கேட்டு, ஆச்சரியப்பட்டு,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க்கு எங்கே இருந்து வந்தது? இவன் கைகளினால் இப்படிபட்ட பலத்த செய்கைகள் நடக்கும்படி இ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ப்பட்ட ஞானம் எப்ப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ன் தச்சன் அல்லவா? மரியாளுடைய குமாரன் அல்லவா? யாக்கோபு யோசே யூதா சீமோன் என்பவர்களுக்குச் சகோ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இவன் சகோதரிகளும், இங்கே நம்மிடத்தில் இருக்கிறார்கள் அல்லவா? என்று சொல்லி, அவரைக் 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றல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யேசு அவர்களை நோக்கி: தீர்க்கதரிசி ஒருவன் தன் ஊரிலும் தன் இனத்திலும் தன் வீட்டிலுமே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ங்கும் கனவீனமடையா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ங்கே அவர் சில நோயாளிகளின்மேல் கைகளை வைத்து, அவர்களைக் குணமாக்கினதேயன்றி, வேறொரு அற்பு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க்கூ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டைய அவிசுவாசத்தைக் குறித்து ஆச்சரியப்பட்டு; கிராமங்களிலே சுற்றித்தி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ச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ர் பன்னிருவரையும் அழைத்து, அசுத்த ஆவிகளைத் துரத்த அதிகாரங்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ழிக்குப் பையையாகிலும், அப்பத்தையாகிலும், கச்சையில் காசையாகிலும் எடுத்துக்கொண்டுபோகாம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யை மாத்திரம் எடுத்துக்கொண்டு போ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தரட்சைகளைப் போட்டுக்கொண்டுபோகவும், இரண்டு அங்கிகளைத் தரியாதிருக்கவும்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அவர்களை நோக்கி: நீங்கள் எங்கேயாகிலும் ஒரு வீட்டில் பிரவேசித்தால், அவ்விடத்தை 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கிறவரைக்கும் அங்கேதானே தங்கி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வர்களாகிலும் உங்களை ஏற்றுக்கொள்ளாமலும், உங்கள் வசனங்களைக் கேளாமலும் இருந்தால், நீங்கள் அவ்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 புறப்படும்போது, அவர்களுக்குச் சாட்சியாக உங்கள் கால்களின் கீழே படிந்த தூசி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றிப்போடுங்கள். நியாயத்தீர்ப்புநாளிலே அந்தப் பட்டணத்திற்கு நேரிடுவதைப்பார்க்கிலும் சோதோம் கொமோ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ற்கு நேரிடுவது இலகுவாயிருக்கும் என்று மெய்யாகவே உங்களுக்குச் சொல்லுகிறே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இரண்டு இரண்டு பேராக அனு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புறப்பட்டுப்போய்: மனந்திரும்புங்கள் என்று பிரசங்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நேகம் பிசாசுகளைத் துரத்தி, அநேகம் நோயாளிகளை எண்ணெய் பூசிச் சொஸ்தமா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டைய பேர் பிரசித்தமானபடியினால், ஏரோது ராஜா அவரைக்குறித்துக் கேள்விப்பட்டு: யோவான்ஸ்நா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ரிலிருந்து எழுந்தான், ஆகையால் அவனிடத்தில் இந்தப் பலத்த செய்கைகள் விளங்குகிற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லர்: அவர் எலியா என்றார்கள். வேறு சிலர்: அவர், ஒரு தீர்க்கதரிசி, அல்லது தீர்க்கதரிசி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ப்போலிருக்கிறாரென்று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ஏரோது அதைக்கேட்டபொழுது: அவன் நான் சிரச்சேதம் பண்ணின யோவான்தான்; அவன் மரித்தோரிலிருந்து எழு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ஏரோது தன் சகோதரனாகிய பிலிப்புவின் மனைவி ஏரோதியாளைத் தனக்கு மனைவியாக்கிக்கொண்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வான் ஏரோதை நோக்கி: நீர் உம்முடைய சகோதரன் மனைவியை வைத்துக்கொள்வது நியாயமல்ல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னிமித்தம், ஏரோது சேவகரை அனுப்பி, யோவானைப்பிடித்துக் கட்டிக் காவலில் வை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ஏரோதியாளும் அவனுக்குச் சதி நினைத்து, அவனைக் கொன்றுபோட மனதாயிருந்தாள்; ஆகிலும் அவ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ற்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தேனென்றால் யோவான் நீதியும் பரிசுத்தமுமுள்ளவனென்று ஏரோது அறிந்து, அவனுக்குப் பயந்து, அவ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த்து, அவன் யோசனையின்படி அநேக காரியங்களைச் செய்து, விருப்பத்தோடே அவன் சொல்லைக் கேட்டு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 சமயம் வாய்த்தது; எப்படியென்றால், ஏரோது தன் ஜென்மநாளிலே தன்னுடைய பிரபுக்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திபதிகளுக்கும், கலிலேயா நாட்டின் பிரதான மனுஷருக்கும் ஒரு விருந்து பண்ணின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ஏரோதியாளின் குமாரத்தி சபை நடுவே வந்து நடனம்பண்ணி, ஏரோதுவையும் அவனோடேகூடப் பந்தியிருந்தவர்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ஷப்படுத்தினாள். அப்பொழுது, ராஜா சிறுபெண்ணை நோக்கி: உனக்கு வேண்டியதை என்னிடத்தில் கேள்,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த் தருவேன் என்று சொன்னதும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 என்னிடத்தில் எதைக் கேட்டாலும், அது என் ராஜ்யத்தில் பாதியானாலும் அதை உனக்குத் தரு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க்கு ஆணையும் இ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அவள் வெளியே போய், நான் என்ன கேட்கவேண்டும் என்று தாயினிடத்தில் கேட்டாள். அதற்கு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ன்ஸ்நானனுடைய தலையைக் கேள்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உடனே அவள் ராஜாவினிடத்தில் சீக்கிரமாய் வந்து: நீர் இப்பொழுதே ஒரு தாலத்தில் யோவான்ஸ்நானனுடைய த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த் தரவேண்டும் என்று கே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ராஜா மிகுந்த துக்கமடைந்தான், ஆகிலும், ஆணையினிமித்த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ந்தியிருந்தவர்களினிமித்தமும், அவளுக்கு அதை மறுக்க மனதி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உடனே அவனுடைய தலையைக் கொண்டுவரும்படி சேவகனுக்குக் கட்டளையிட்டு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ந்தப்படி அவன் போய், காவற்கூடத்திலே அவனைச் சிரச்சேதம்பண்ணி, அவன் தலையை ஒரு தா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 அதை அந்தச் சிறுபெண்ணுக்குக் கொடுத்தான்; அந்தச் சிறுபெண் அதைத் தன் தாயி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னுடைய சீஷர்கள் அதைக் கேள்விப்பட்டு வந்து, அவன் உடலை எடுத்து, ஒரு கல்லறையில்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அப்போஸ்தலர் இயேசுவினிடத்தில் கூடிவந்து, தாங்கள் செய்தவைகள் உபதேசித்தவைகள் யா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ர் அவர்களை நோக்கி: வனாந்தரமான ஓரிடத்தில் தனித்துச் சற்றே இளைப்பாறும்படி போவோம் 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ஏனெனில், வருகிறவர்களும் போகிறவர்களும் அநேகராயிருந்தபடியினால் போஜனம்பண்ணுகிற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மயமி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டியே அவர்கள் தனிமையாய் ஒரு படவில் ஏறி வனாந்தரமான ஓர் இடத்திற்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வர்கள் புறப்பட்டுப் போகிறதை ஜனங்கள் கண்டார்கள். அவரை அறிந்த அநேகர் சகல பட்டணங்களிலுமி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நடையாய் அவ்விடத்திற்கு ஓடி, அவர்களுக்கு முன்னே அங்கே சேர்ந்து, அவரிடத்தில் கூ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யேசு கரையில் வந்து, அநேக ஜனங்களைக் கண்டு, அவர்கள் மேய்ப்பனில்லாத ஆடுகளைப்போலிருந்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மேல் மனதுருகி, அநேக காரியங்களை அவர்களுக்கு உபதேசிக்கத் தொட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வெகுநேரம் சென்றபின்பு, அவருடைய சீஷர்கள் அவரிடத்தில் வந்து: இது வனாந்தரமான இடம், 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சிக்கிறதற்கும் இவர்களிடத்தில் ஒன்றுமில்லை; ஆகையால் இவர்கள் சுற்றியிருக்கிற கிராம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களுக்கும் போய், தங்களுக்காக அப்பங்களை வாங்கிக்கொள்ளும்படி இவர்களை அனுப்பிவிட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 அவர்களை நோக்கி: நீங்களே அவர்களுக்குப் போஜனங்கொடுங்கள் என்றார். அதற்கு அவர்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இருநூறு பணத்துக்கு அப்பங்களை வாங்கி இவர்களுக்குப் புசிக்கும்படி கொடுக்கக்கூ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தற்கு அவர்: உங்களிடத்தில் எத்தனை அப்பங்களுண்டு, போய்ப்பாருங்கள் என்றார். அவர்கள் பார்த்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ந்து அப்பங்களும் இரண்டு மீன்களும் உண்டு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ப்பொழுது, எல்லாரையும் பசும்புல்லின்மேல் பந்திபந்தியாக உட்காரவைக்கும்படி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டியே வரிசை வரிசையாய், நூறுநூறு பேராகவும் ஐம்பதைம்பதுபேராயும் உட்கா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அவர் அந்த ஐந்து அப்பங்களையும், அந்த இரண்டு மீன்களையும் எடுத்து, வானத்தை அண்ணாந்து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த்து, அப்பங்களைப் பிட்டு அவர்களுக்குப் பரிமாறும்படி தம்முடைய சீஷர்களிடத்தில் 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இரண்டு மீன்களையும் எல்லாருக்கும் பங்கி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எல்லாரும் சாப்பிட்டுத் திருப்திய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மேலும் அப்பங்களிலும் மீன்களிலும் மீதியான துணிக்கைகளைப் பன்னிரண்டு கூடை நிறைய எ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ப்பம் சாப்பிட்ட புருஷர் ஏறக்குறைய ஐயாயிரம்பேரா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அவர் ஜனங்களை அனுப்பிவிடுகையில், தம்முடைய சீஷர்கள் படவில் ஏறி, அக்கரையில் பெத்சாயி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 தமக்கு முன்னே போகும்படி அவர்களைத் துரிதப்ப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அவர் ஜனங்களை அனுப்பிவிட்டபின்பு, ஜெபம்பண்ணும்படி ஒரு மலையின்மேல் ஏறி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சாயங்காலமானபோது படவு நடுக்கடலிலிருந்தது; அவரோ கரையிலே தனிமையாயி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ப்பொழுது காற்று அவர்களுக்கு எதிராயிருந்தபடியினால், அவர்கள் தண்டு வலிக்கிறதில் வருத்த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கண்டு, இராத்திரியில் நாலாம் ஜாமத்தில் கடலின்மேல் நடந்து, அவர்களிடத்தில் வந்து, அவர்களைக் 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றவர்போல் காணப்ப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வர் கடலின்மேல் நடக்கிறதை சீஷர்கள் கண்டு, ஆவேசம் என்று எண்ணி, சத்தமிட்டு அலறி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அவர்களெல்லாரும் அவரைக் கண்டு கலக்கமடைந்தார்கள். உடனே அவர் அவர்களோடே பேசி: திடன்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ன், பயப்படாதிருங்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அவர்கள் இருந்த படவில் ஏறினார். அப்பொழுது காற்று அமர்ந்தது; அதினால் அவர்கள் தங்களுக்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வும் பிரமித்து ஆச்சரிய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அவர்களுடைய இருதயம் கடினமாயிருந்தபடியினால் அப்பங்களைக்குறித்து அவர்கள் உணராம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அவர்கள் கடலைக்கடந்து கெனேசரேத்தென்னும் நாட்டிற்கு வந்து, கரை பி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அவர்கள் படவிலிருந்து இறங்கினவுடனே, ஜனங்கள் அவரை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அந்தச் சுற்றுப்புறமெங்கும் ஓடித்திரிந்து, பிணியாளிகளைப் படுக்கைகளில் கிடத்தி,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கிறார் என்று கேள்விப்பட்ட இடங்களிலெல்லாம் சுமந்து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அல்லாமலும் அவர் பிரவேசித்த கிராமங்கள் பட்டணங்கள் நாடுகள் எவைகளோ, அவைகளின் சந்தைவெளி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திக்காரரை வைத்து, அவருடைய வஸ்திரத்தின் ஓரத்தையாகிலும் அவர்கள் தொடும்படி உத்தரவாகவேண்டு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வேண்டிக்கொண்டார்கள்; அவரைத் தொட்ட யாவரும் சொஸ்தமா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6]]></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2026-11-01T10:09:01Z</dcterms:created>
  <dcterms:modified xsi:type="dcterms:W3CDTF">2026-11-01T10:09:01Z</dcterms:modified>
  <dc:title>மாற்கு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