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, கண்ட மிருகம் முன்னே இருந்தது, இப்பொழுது இல்லை; அது பாதாளத்திலிருந்து ஏறிவந்து, நாசமடையப்போகிறது. உலகத்தோற்றமுதல் ஜீவபுஸ்தகத்தில் பேரெழுதப்பட்டிராத பூமியின் குடிகள், இருந்ததும், இராமற்போனதும், இனி இருப்பதுமாயிருக்கிற மிருகத்தைப்பார்த்து ஆச்சரியப்படு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, கண்ட மிருகம் முன்னே இருந்தது, இப்பொழுது இல்லை; அது பாதாளத்திலிருந்து ஏறிவந்து, நாசமடையப்போகிறது. உலகத்தோற்றமுதல் ஜீவபுஸ்தகத்தில் பேரெழுதப்பட்டிராத பூமியின் குடிகள், இருந்ததும், இராமற்போனதும், இனி இருப்பதுமாயிருக்கிற மிருகத்தைப்பார்த்து ஆச்சரியப்பட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, கண்ட மிருகம் முன்னே இருந்தது, இப்பொழுது இல்லை; அது பாதாளத்திலிருந்து ஏறிவந்து, நாசமடையப்போகிறது. உலகத்தோற்றமுதல் ஜீவபுஸ்தகத்தில் பேரெழுதப்பட்டிராத பூமியின் குடிகள், இருந்ததும், இராமற்போனதும், இனி இருப்பதுமாயிருக்கிற மிருகத்தைப்பார்த்து ஆச்சரியப்பட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முள்ள மனம் இதிலே விளங்கும். அந்த ஏழு தலைகளும் அந்த ஸ்திரீ உட்கார்ந்திருக்கிற ஏழு மலைகளா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ு கலசங்களையுடைய அந்த ஏழு தூதரில் ஒருவன் வந்து என்னோடே பேசி: நீ வா, திரளான தண்ணீர்கள்மேல் உட்கார்ந்திருக்கிற மகா வேசியோடே பூமியின் ராஜாக்கள் வேசித்தனம்பண்ணினார்களே, அவளுடைய வேசித்தனமாகிய மதுவால் பூமியின் குடிகளும் வெறிகொண்டிருந்தார்களே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ு கலசங்களையுடைய அந்த ஏழு தூதரில் ஒருவன் வந்து என்னோடே பேசி: நீ வா, திரளான தண்ணீர்கள்மேல் உட்கார்ந்திருக்கிற மகா வேசியோடே பூமியின் ராஜாக்கள் வேசித்தனம்பண்ணினார்களே, அவளுடைய வேசித்தனமாகிய மதுவால் பூமியின் குடிகளும் வெறிகொண்டிருந்தார்களே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ஏழு ராஜாக்களாம்; இவர்களில் ஐந்துபேர் விழுந்தார்கள், ஒருவன் இருக்கிறான், மற்றவன் இன்னும் வரவில்லை; வரும்போது அவன் கொஞ்சக்காலம் தரித்திருக்க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ஏழு ராஜாக்களாம்; இவர்களில் ஐந்துபேர் விழுந்தார்கள், ஒருவன் இருக்கிறான், மற்றவன் இன்னும் வரவில்லை; வரும்போது அவன் கொஞ்சக்காலம் தரித்திருக்க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ுக்கு வருகிற ஆக்கினையை உனக்குக் காண்பிப்பேன் என்று சொல்லி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ுக்கு வருகிற ஆக்கினையை உனக்குக் காண்பிப்பேன் என்று சொல்லி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ுந்ததும் இராததுமாகிய மிருகமே எட்டாவதானவனும், அவ்வேழிலிருந்து தோன்றுகிறவனும், நாசமடையப்போகிறவனுமாயிருக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ுந்ததும் இராததுமாகிய மிருகமே எட்டாவதானவனும், அவ்வேழிலிருந்து தோன்றுகிறவனும், நாசமடையப்போகிறவனுமாயிருக்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விக்குள் என்னை வனாந்தரத்திற்குக் கொண்டுபோனான். அப்பொழுது ஏழு தலைகளையும் பத்துக் கொம்புகளையும் உடையதும் தூஷணமான நாமங்களால் நிறைந்ததுமான சிவப்புநிறமுள்ள மிருகத்தின்மேல் ஒரு ஸ்திரீ ஏறியிருக்கக் கண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விக்குள் என்னை வனாந்தரத்திற்குக் கொண்டுபோனான். அப்பொழுது ஏழு தலைகளையும் பத்துக் கொம்புகளையும் உடையதும் தூஷணமான நாமங்களால் நிறைந்ததுமான சிவப்புநிறமுள்ள மிருகத்தின்மேல் ஒரு ஸ்திரீ ஏறியிருக்கக் கண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கண்ட பத்துக் கொம்புகளும் பத்து ராஜாக்களாம்; இவர்கள் இன்னும் ராஜ்யம் பெறவில்லை; இவர்கள் மிருகத்துடனேகூட ஒருமணி நேரமளவும் ராஜாக்கள்போல அதிகாரம் பெற்றுக்கொள்ள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கண்ட பத்துக் கொம்புகளும் பத்து ராஜாக்களாம்; இவர்கள் இன்னும் ராஜ்யம் பெறவில்லை; இவர்கள் மிருகத்துடனேகூட ஒருமணி நேரமளவும் ராஜாக்கள்போல அதிகாரம் பெற்றுக்கொள்ள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ஸ்திரீ இரத்தாம்பரமும் சிவப்பான ஆடையுந்தரித்து, பொன்னினாலும் இரத்தினங்களினாலும் முத்துக்களினாலும் சிங்காரிக்கப்பட்டு, தன் வேசித்தனமாகிய அருவருப்புகளாலும் அசுத்தத்தாலும் நிறைந்த பொற்பாத்திரத்தைத் தன் கையிலே பிடித்திருந்த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ஸ்திரீ இரத்தாம்பரமும் சிவப்பான ஆடையுந்தரித்து, பொன்னினாலும் இரத்தினங்களினாலும் முத்துக்களினாலும் சிங்காரிக்கப்பட்டு, தன் வேசித்தனமாகிய அருவருப்புகளாலும் அசுத்தத்தாலும் நிறைந்த பொற்பாத்திரத்தைத் தன் கையிலே பிடித்திருந்த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ஸ்திரீ இரத்தாம்பரமும் சிவப்பான ஆடையுந்தரித்து, பொன்னினாலும் இரத்தினங்களினாலும் முத்துக்களினாலும் சிங்காரிக்கப்பட்டு, தன் வேசித்தனமாகிய அருவருப்புகளாலும் அசுத்தத்தாலும் நிறைந்த பொற்பாத்திரத்தைத் தன் கையிலே பிடித்திருந்த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ர்கள் ஒரே யோசனையுள்ளவர்கள்; இவர்கள் தங்கள் வல்லமையையும் அதிகாரத்தையும் மிருகத்திற்குக் கொடுப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, இரகசியம், மகா பாபிலோன், வேசிகளுக்கும் பூமியிலுள்ள அருவருப்புகளுக்கும் தாய் என்னும் நாமம் அவள் நெற்றியில் எழுதிய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, இரகசியம், மகா பாபிலோன், வேசிகளுக்கும் பூமியிலுள்ள அருவருப்புகளுக்கும் தாய் என்னும் நாமம் அவள் நெற்றியில் எழுதி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ஸ்திரீ பரிசுத்தவான்களின் இரத்தத்தினாலும், இயேசுவினுடைய சாட்சிகளின் இரத்தத்தினாலும் வெறிகொண்டிருக்கிறதைக் கண்டேன்; அவளைக் கண்டு நான் மிகவும் ஆச்சரியப்ப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ஸ்திரீ பரிசுத்தவான்களின் இரத்தத்தினாலும், இயேசுவினுடைய சாட்சிகளின் இரத்தத்தினாலும் வெறிகொண்டிருக்கிறதைக் கண்டேன்; அவளைக் கண்டு நான் மிகவும் ஆச்சரியப்ப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ர்கள் ஆட்டுக்குட்டியானவருடனே யுத்தம்பண்ணுவார்கள், ஆட்டுக்குட்டியானவர் கர்த்தாதி கர்த்தரும் ராஜாதி ராஜாவுமாயிருக்கிறபடியால் அவர்களை ஜெயிப்பார்; அவரோடுகூட இருக்கிறவர்கள் அழைக்கப்பட்டவர்களும் தெரிந்துகொள்ளப்பட்டவர்களும் உண்மையுள்ளவர்களுமாயிருக்கிறார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ர்கள் ஆட்டுக்குட்டியானவருடனே யுத்தம்பண்ணுவார்கள், ஆட்டுக்குட்டியானவர் கர்த்தாதி கர்த்தரும் ராஜாதி ராஜாவுமாயிருக்கிறபடியால் அவர்களை ஜெயிப்பார்; அவரோடுகூட இருக்கிறவர்கள் அழைக்கப்பட்டவர்களும் தெரிந்துகொள்ளப்பட்டவர்களும் உண்மையுள்ளவர்களுமாயிருக்கிறார்கள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, தூதனானவன் என்னை நோக்கி: ஏன் ஆச்சரியப்படுகிறாய்? இந்த ஸ்திரீயினுடைய இரகசியத்தையும், ஏழு தலைகளையும் பத்துக் கொம்புகளையுமுடையதாய் இவளைச் சுமக்கிற மிருகத்தினுடைய இரகசியத்தையும் உனக்குச் சொல்ல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, தூதனானவன் என்னை நோக்கி: ஏன் ஆச்சரியப்படுகிறாய்? இந்த ஸ்திரீயினுடைய இரகசியத்தையும், ஏழு தலைகளையும் பத்துக் கொம்புகளையுமுடையதாய் இவளைச் சுமக்கிற மிருகத்தினுடைய இரகசியத்தையும் உனக்குச் சொல்ல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அவன் என்னை நோக்கி: அந்த வேசி உட்கார்ந்திருக்கிற தண்ணீர்களைக் கண்டாயே; அவைகள் ஜனங்களும் கூட்டங்களும் ஜாதிகளும் பாஷைக்காரருமா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அவன் என்னை நோக்கி: அந்த வேசி உட்கார்ந்திருக்கிற தண்ணீர்களைக் கண்டாயே; அவைகள் ஜனங்களும் கூட்டங்களும் ஜாதிகளும் பாஷைக்காரருமா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மிருகத்தின்மேல் கண்ட பத்துக்கொம்புகளானவர்கள் அந்த வேசியைப்பகைத்து, அவளைப் பாழும் நிர்வாணமுமாக்கி, அவளுடைய மாம்சத்தைப் பட்சித்து, அவளை நெருப்பினால் சுட்டெரித்துப்போட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மிருகத்தின்மேல் கண்ட பத்துக்கொம்புகளானவர்கள் அந்த வேசியைப்பகைத்து, அவளைப் பாழும் நிர்வாணமுமாக்கி, அவளுடைய மாம்சத்தைப் பட்சித்து, அவளை நெருப்பினால் சுட்டெரித்துப்போட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தம்முடைய வார்த்தைகள் நிறைவேறுமளவும், அவர்கள் தமது யோசனையை நிறைவேற்றுகிறதற்கும், ஒரே யோசனையுள்ளவர்களாயிருந்து, தங்கள் ராஜ்யத்தை மிருகத்திற்குக் கொடுக்கிறதற்கும் அவர்களுடைய இருதயங்களை ஏவி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தம்முடைய வார்த்தைகள் நிறைவேறுமளவும், அவர்கள் தமது யோசனையை நிறைவேற்றுகிறதற்கும், ஒரே யோசனையுள்ளவர்களாயிருந்து, தங்கள் ராஜ்யத்தை மிருகத்திற்குக் கொடுக்கிறதற்கும் அவர்களுடைய இருதயங்களை ஏவ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கண்ட ஸ்திரீயானவள் பூமியின் ராஜாக்கள்மேல் ராஜ்யபாரம்பண்ணுகிற மகா நகரமேயா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ീ കണ്ട മൃഗമോ ഉണ്ടായിരുന്നതും ഇപ്പോൾ ഇല്ലാത്തതും ഇനി അഗാധത്തിൽനിന്നു കയറി നാശത്ത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ുവാൻ ഇരിക്കുന്നതും ആകുന്നു; ഉണ്ടായിരുന്നതും ഇല്ലാത്തതും വരുവാനുള്ളതുമായ മൃഗത്തെ ലോകസ്ഥാപനം മുത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പുസ്തകത്തിൽ പേർ എഴുതാതിരിക്കുന്ന ഭൂവാസികൾ കണ്ടു അതിശ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ഇവിടെ ജ്ഞാന ബുദ്ധി ഉണ്ടു; തല ഏഴും സ്ത്രീ ഇരിക്കുന്ന ഏഴു മല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ിന്നെ ഏഴു കലശമുള്ള ഏഴു ദൂതന്മാരിൽ ഒരുവൻ വന്നു എന്നോടു സംസാരിച്ചു: വരിക, ഭൂമിയ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ക്കന്മാരോടു വേശ്യാവൃത്തി ചെയ്തു തന്റെ വേശ്യാവൃത്തിയുടെ മദ്യ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 ഏഴു രാജാക്കന്മാരും ആകുന്നു; അഞ്ചുപേർ വീണുപോയി; ഒരുത്തൻ ഉണ്ടു; മറ്റവൻ ഇതുവരെ വന്നിട്ട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ാൽ പിന്നെ അവൻ കുറഞ്ഞോന്നു ഇരിക്കേണ്ടത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ഭൂവാസികളെ മത്തരാക്കിയവളായി പെരുവെള്ളത്തിന്മീതെ ഇരിക്കുന്ന മഹാവേശ്യയുടെ ന്യായവിധി ഞാൻ കാണിച്ചുതര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ഉണ്ടായിരുന്നതും ഇല്ലാത്തതുമായ മൃഗം എട്ടാമത്തവനും ഏഴുവരിൽ ഉൾപ്പെട്ടവനും തന്നേ; അവൻ നാശത്ത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എന്നെ ആത്മാവിൽ മരുഭൂമിയിലേക്കു കൊണ്ടുപോയി. അപ്പോൾ ഏഴു തലയും പത്തു കൊമ്പും ഉള്ളത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ൂഷണനാമങ്ങൾ നിറഞ്ഞു കടുഞ്ചുവപ്പുള്ളോരു മൃഗത്തിന്മേൽ ഒരു സ്ത്രീ ഇരിക്കുന്നതു ഞാൻ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ീ കണ്ട പത്തു കൊമ്പു പത്തു രാജാക്കന്മാർ; അവർ ഇതുവരെ രാജത്വം പ്രാപിച്ചിട്ടില്ല; മൃഗത്ത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ിച്ചു ഒരു നാഴിക നേരത്തേക്കു രാജാക്കന്മാരേപ്പോലെ അധികാരം പ്രാപിക്കും 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ആ സ്ത്രീ ധൂമ്രവർണ്ണവും കടുഞ്ചുവപ്പു നിറവും ഉള്ള വസ്ത്രം ധരിച്ചു പൊന്നും രത്നവും മു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ണിഞ്ഞവളായി തന്റെ വേശ്യവൃത്തിയുടെ മ്ളേച്ഛതയും അശുദ്ധിയും നിറഞ്ഞ സ്വർണ്ണപാനപാത്രം കയ്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ഇവർ ഒരേ അഭിപ്രായമുള്ളവർ; തങ്ങളുടെ ശക്തിയും അധികാരവും മൃഗത്തിന്നു ഏല്പിച്ചുകൊടു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മർമ്മം: മഹതിയാം ബാബിലോൻ; വേശ്യമാരുടെയും മ്ളേച്ഛതകളുടെയും മാതാവു എന്നൊരു പേർ അവളുടെ നെറ്റ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ീട്ട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വിശുദ്ധന്മാരുടെ രക്തവും യേശുവിന്റെ സാക്ഷികളുടെ രക്തവും കുടിച്ചു സ്ത്രീ മത്തയായിരിക്കുന്നത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ു; അവളെ കണ്ടിട്ടു അത്യന്തം ആശ്ചര്യ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ർ കുഞ്ഞാടിനോടു പോരാടും; താൻ കർത്താധികർത്താവും രാജാധിരാജാവും ആകകൊണ്ടു കുഞ്ഞ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ാടുകൂടെയുള്ള വിളിക്കപ്പെട്ടവരും തിരഞ്ഞെടുക്കപ്പെട്ടവരും വിശ്വസ്തരുമായി അവരെ ജ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ൂതൻ എന്നോടു പറഞ്ഞതു: നീ ആശ്ചര്യപ്പെടുന്നതു എന്തു? ഈ സ്ത്രീയുടെയും ഏഴു തലയും പത്തു കൊമ്പ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തായി അവളെ ചുമക്കുന്ന മൃഗത്തിന്റെയും മർമ്മം ഞാൻ പറഞ്ഞുതര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ിന്നെ അവൻ എന്നോടു പറഞ്ഞതു: നീ കണ്ടതും വേശ്യ ഇരിക്കുന്നതുമായ വെള്ളം വംശങ്ങളും പുരുഷാര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ളും ഭാഷകളും അ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ീ കണ്ട പത്തു കൊമ്പും മൃഗവും വേശ്യയെ ദ്വേഷിച്ചു ശൂന്യവും നഗ്നവുമാക്കി അവളുടെ മാംസം തിന്നുകളയ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ളെ തീകൊണ്ടു ദഹിപ്പ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ദൈവത്തിന്റെ വചനം നിവൃത്തിയാകുവോളം തന്റെ ഹിതം ചെയ്‍വാനും ഒരേ അഭിപ്രായം നടത്തുവാനും തങ്ങ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ത്വം മൃഗത്തിന്നു കൊടുപ്പാനും ദൈവം അവരുടെ ഹൃദയത്തിൽ തോന്ന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ീ കണ്ട സ്ത്രീയോ ഭൂരാജാക്കന്മാരുടെ മേൽ രാജത്വമുള്ള മഹാനഗര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2026-10-20T09:55:50Z</dcterms:created>
  <dcterms:modified xsi:type="dcterms:W3CDTF">2026-10-20T09:55:50Z</dcterms:modified>
  <dc:title>വെളിപാട്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