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100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் என்னுள் சந்தோஷ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வந்ததால் சந்தோஷம் -2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(3) ஆமென் (2)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ம் போக்கினதால் சந்தோஷ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ாபம் நீக்கினதால் சந்தோஷ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ுப் பாடிடு கைதட்டி ஆடிடு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ும் கொண்டாடுவோ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ண்ணீரை மாற்றினதால் சந்தோஷ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களிப்பை தந்ததால் சந்தோஷ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ுப் பாடிடு கைதட்டி ஆடிடு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ும் கொண்டாடுவோ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அழைத்தார் சந்தோஷ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வாழ்வை கொடுத்தார் சந்தோஷ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ுப் பாடிடு கைதட்டி ஆடிடு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ும் கொண்டாடுவோ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ம் செல்வேன் சந்தோஷ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ரனோடு வாழ்வேன் சந்தோஷ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ுப் பாடிடு கைதட்டி ஆடிடு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ும் கொண்டாடுவோ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2026-09-15T17:35:59Z</dcterms:created>
  <dcterms:modified xsi:type="dcterms:W3CDTF">2026-09-15T17:35:59Z</dcterms:modified>
  <dc:title>துதிப் பாடல்கள் : 1107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