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மீனின் வயிற்றிலிருந்து யோனா தன் தேவனாகிய கர்த்தரை நோக்கி விண்ணப்பம்பண்ண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ருக்கத்தில் நான் கர்த்தரை நோக்கிக் கூப்பிட்டேன்; அவர் எனக்கு உத்தரவு அருளினார்; நான் பாதாளத்தின் வயிற்றிலிருந்து கூக்குரலிட்டேன், நீர் என் சத்தத்தைக் கேட்ட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ருக்கத்தில் நான் கர்த்தரை நோக்கிக் கூப்பிட்டேன்; அவர் எனக்கு உத்தரவு அருளினார்; நான் பாதாளத்தின் வயிற்றிலிருந்து கூக்குரலிட்டேன், நீர் என் சத்தத்தைக் கேட்ட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த்தின் நடுமையமாகிய ஆழத்திலே நீர் என்னைத் தள்ளிவிட்டீர்; நீரோட்டம் என்னைச் சூழ்ந்துகொண்டது; உம்முடைய வெள்ளங்களும் அலைகளும் எல்லாம் என்மேல் புர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த்தின் நடுமையமாகிய ஆழத்திலே நீர் என்னைத் தள்ளிவிட்டீர்; நீரோட்டம் என்னைச் சூழ்ந்துகொண்டது; உம்முடைய வெள்ளங்களும் அலைகளும் எல்லாம் என்மேல் புர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து கண்களுக்கு எதிரே இராதபடிக்குத் தள்ளப்பட்டேன்; ஆகிலும் இன்னமும் உம்முடைய பரிசுத்த ஆலயத்தை நோக்குவேன்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து கண்களுக்கு எதிரே இராதபடிக்குத் தள்ளப்பட்டேன்; ஆகிலும் இன்னமும் உம்முடைய பரிசுத்த ஆலயத்தை நோக்குவேன்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ண்ணீர்கள் பிராணபரியந்தம் என்னை நெருக்கினது; ஆழி என்னைச்சூழ்ந்தது; கடற்பாசி என் தலையைச் சுற்றிக்கொண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ண்ணீர்கள் பிராணபரியந்தம் என்னை நெருக்கினது; ஆழி என்னைச்சூழ்ந்தது; கடற்பாசி என் தலையைச் சுற்றிக்கொண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்வதங்களின் அடிவாரங்கள் பரியந்தமும் இறங்கினேன்; பூமியின் தாழ்ப்பாள்கள் என்றென்றைக்கும் என்னை அடைக்கிறதாயிருந்தது; ஆனாலும் என் தேவனாகிய கர்த்தாவே, நீர் என் பிராணனை அழிவுக்குத் தப்புவித்த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்வதங்களின் அடிவாரங்கள் பரியந்தமும் இறங்கினேன்; பூமியின் தாழ்ப்பாள்கள் என்றென்றைக்கும் என்னை அடைக்கிறதாயிருந்தது; ஆனாலும் என் தேவனாகிய கர்த்தாவே, நீர் என் பிராணனை அழிவுக்குத் தப்புவித்த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்வதங்களின் அடிவாரங்கள் பரியந்தமும் இறங்கினேன்; பூமியின் தாழ்ப்பாள்கள் என்றென்றைக்கும் என்னை அடைக்கிறதாயிருந்தது; ஆனாலும் என் தேவனாகிய கர்த்தாவே, நீர் என் பிராணனை அழிவுக்குத் தப்புவித்த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 என்னில் தொய்ந்துபோகையில் கர்த்தரை நினைத்தேன்; அப்பொழுது என் விண்ணப்பம் உமது பரிசுத்த ஆலயத்திலே உம்மிடத்தில் வந்து சேர்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 என்னில் தொய்ந்துபோகையில் கர்த்தரை நினைத்தேன்; அப்பொழுது என் விண்ணப்பம் உமது பரிசுத்த ஆலயத்திலே உம்மிடத்தில் வந்து சேர்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ய்யான மாயையைப் பற்றிக்கொள்ளுகிறவர்கள் தங்களுக்கு வரும் கிருபையைப் போக்கடி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வெனில் துதியின் சத்தத்தோடே உமக்குப் பலியிடுவேன்; நான் பண்ணின பொருத்தனையைச் செலுத்துவேன்; இரட்சிப்பு கர்த்தருடைய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வெனில் துதியின் சத்தத்தோடே உமக்குப் பலியிடுவேன்; நான் பண்ணின பொருத்தனையைச் செலுத்துவேன்; இரட்சிப்பு கர்த்தருடைய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வெனில் துதியின் சத்தத்தோடே உமக்குப் பலியிடுவேன்; நான் பண்ணின பொருத்தனையைச் செலுத்துவேன்; இரட்சிப்பு கர்த்தருடையத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மீனுக்குக் கட்டளையிட்டார், அது யோனாவைக் கரையிலே கக்கிவி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াছের পেটের মধ্যে থাকাকালীন য়োনা প্রভু, তাঁর ঈশ্বরের কাছে প্রার্থনা করে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ি খুব খারাপ অবস্তার মধ্যে ছিলাম| আমি প্রভুকে সাহায্যের জন্য ডাকলাম এবং তিনি আমাকে উত্তর দ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বরের আরো গভীরে ছিলাম প্রভু, আমি আপনাকে চিত্কার করে ডাকলাম এবং আপনি আমার রব শুনতে পে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পনি আমাকে সমুদ্রে ফেলে দিয়েছিলেন| আপনার শক্তিশালী ঢেউ আমার উপর পড়েছিল| আমি গভীর, অতি গভ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ে ডুবে গেলাম| আমার চারিদিকে কেবলই জল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আমি ভবছিলাম, “এখন আমাকে বাধ্য হয়েই সেই খানে য়েতে হবে যেখানে আপনি আমাকে দেখতে পা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ি সাহায্যের জন্য তবু আপনার পবিত্র মন্দিরের দিকে চেয়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সমুদ্রের জল আমার চারিদিক ঘিরে ধরল| জল আমার মুখ ঢেকে দিল, আমি নিঃশ্বাস নিতে পারছিলাম না| ক্রমশঃ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গভীর থেকে গভীরতর সমুদ্রে চলে য়েতে থাকলাম| সমুদ্রের শৈবাল আমার মাথার চারিদিক জড়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সমুদ্রের তলদেশে ছিলাম, য়েখান থেকে পাহাড়গুলো আরম্ভ হয়েছে| আমি ভেবেছিলাম আমি এই কারাগ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রা জীবনের জন্য বন্দী হয়ে গেছি| কিন্তু প্রভু আমার ঈশ্বর, আমাকে আমার কবরের মধ্য থেকে বের করে আন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, আপনি আবার আমাকে জীবন দান কর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আমার আত্মা সব আশা ছেড়ে দিয়েছিলেন| কিন্তু তখন আমি প্রভুকে স্মরণ করলাম| প্রভু, আমি আপন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েছিলাম| এবং আপনি আপনার পবিত্র মন্দিরৈ আমার প্রার্থনাগুলি শুন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কযেক জন লেক মবল্যহীন মূর্ত্তি পূজো করে| কিন্তু ঐ মূর্ত্তিগুলি কখনই তাদের সাহায্য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রিত্রাণ কেবল প্রভুর কাছ থেকেই আসে! “প্রভু আমি আপনার উদ্দেশ্যে উত্সর্গ করব এবং আমি আপনা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 ও আপনাকে ধন্যবাদ জানাবো| আমি আপনার কাছে বিশেষ প্রতিশ্রুতি করব এবং য়েগুলি করব বল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েছিলাম সেই সব কাজগুলো আমি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প্রভু ওই মাছটির সঙ্গে কথা বললেন এবং মাছটি বমি করে য়োনাকে জমির উপর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যোনা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