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யம் வாய்த்தாலும் வாய்க்காவிட்டாலும் ஜாக்கிரதையாய்த் திருவசனத்தைப் பிரசங்கம்பண்ணு; எல்லா நீடிய சாந்தத்தோடும் உபதேசத்தோடும் கண்டனம் பண்ணி, கடிந்துகொண்டு, புத்திசொல்ல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மயம் வாய்த்தாலும் வாய்க்காவிட்டாலும் ஜாக்கிரதையாய்த் திருவசனத்தைப் பிரசங்கம்பண்ணு; எல்லா நீடிய சாந்தத்தோடும் உபதேசத்தோடும் கண்டனம் பண்ணி, கடிந்துகொண்டு,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, அவர்கள் ஆரோக்கியமான உபதேசத்தைப் பொறுக்கமனதில்லாமல், செவித்தினவுள்ளவர்களாகி, தங்கள் சுய இச்சைகளுக்கேற்ற போதகர்களைத் தங்களுக்குத் திரளாகச் சேர்த்து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, அவர்கள் ஆரோக்கியமான உபதேசத்தைப் பொறுக்கமனதில்லாமல், செவித்தினவுள்ளவர்களாகி, தங்கள் சுய இச்சைகளுக்கேற்ற போதகர்களைத் தங்களுக்குத் திரளாகச் சேர்த்து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ியத்துக்குச் செவியை விலக்கி, கட்டுக்கதைகளுக்குச் சாய்ந்துபோகுங்காலம் வ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ியத்துக்குச் செவியை விலக்கி, கட்டுக்கதைகளுக்குச் சாய்ந்துபோகுங்காலம் வ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ோ எல்லாவற்றிலும் மனத்தெளிவுள்ளவனாயிரு, தீங்கநுபவி, சுவிசேஷகனுடைய வேலையைச் செய், உன் ஊழியத்தை நிறைவே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ான் இப்பொழுதே பானபலியாக வார்க்கப்பட்டுப்போகிறேன்; நான் தேகத்தை விட்டுப் பிரியும்காலம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ான் இப்பொழுதே பானபலியாக வார்க்கப்பட்டுப்போகிறேன்; நான் தேகத்தை விட்டுப் பிரியும்காலம் 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ல்ல போராட்டத்தைப் போராடினேன், ஓட்டத்தை முடித்தேன், விசுவாசத்தைக் காத்துக்கொ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முதல் நீதியின் கிரீடம் எனக்காக வைக்கப்பட்டிருக்கிறது, நீதியுள்ள நியாயாதிபதியாகிய கர்த்தர் அந்நாளிலே அதை எனக்குத் தந்தருளுவார்; எனக்கு மாத்திரமல்ல, அவர் பிரசன்னமாகுதலை விரும்பும் யாவருக்கும் அதைத் தந்தருள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ீக்கிரமாய் என்னிடத்தில் வரும்படி ஜாக்கிரதைப்பட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சீக்கிரமாய் என்னிடத்தில் வரும்படி ஜாக்கிரதைப்ப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மா இப்பிரபஞ்சத்தின்மேல் ஆசைவைத்து, என்னைவிட்டுப்பிரிந்து, தெசலோனிக்கே பட்டணத்துக்குப் போய்விட்டான்; கிரெஸ்கே கலாத்தியா நாட்டிற்கும், தீத்து தல்மாத்தியா நாட்டிற்கும் போய்வ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ூக்கா மாத்திரம் என்னோடே இருக்கிறான். மாற்குவை உன்னோடே கூட்டிக்கொண்டுவா; ஊழியத்தில் அவன் எனக்குப் பிரயோஜனமுள்ள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லூக்கா மாத்திரம் என்னோடே இருக்கிறான். மாற்குவை உன்னோடே கூட்டிக்கொண்டுவா; ஊழியத்தில் அவன் எனக்குப் பிரயோஜனமுள்ள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கிக்குவை நான் எபேசுவுக்கு அனுப்ப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கிக்குவை நான் எபேசுவுக்கு அனுப்ப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ரோவா பட்டணத்திலிருக்கிற கார்ப்பு என்பவன் வசத்தில் நான் வைத்துவந்த மேலங்கியையும், புஸ்தகங்களையும், விசேஷமாய்த் தோற்சுருள்களையும், நீ வருகிறபோது எடுத்துக்கொண்டுவ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ானாகிய அலெக்சந்தர் எனக்கு வெகு தீமைசெய்தான்; அவனுடைய செய்கைக்குத்தக்கதாகக் கர்த்தர் அவனுக்குப் பதிலளிப்ப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ன்னானாகிய அலெக்சந்தர் எனக்கு வெகு தீமைசெய்தான்; அவனுடைய செய்கைக்குத்தக்கதாகக் கர்த்தர் அவனுக்குப் பதிலளிப்பார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அவனைக்குறித்து எச்சரிக்கையாயிரு; அவன் நம்முடைய வார்த்தைகளுக்கு மிகவும் எதிர்த்து நின்ற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ுதல்விசை உத்தரவுசொல்ல நிற்கையில் ஒருவனும் என்னோடேகூட இருக்கவில்லை, எல்லாரும் என்னைக்கைவிட்டார்கள்; அந்தக் குற்றம் அவர்கள்மேல் சுமராத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ோ எனக்குத் துணையாக நின்று என்னாலே பிரசங்கம் நிறைவேறுகிறதற்காகவும், புறஜாதியார் கேட்கிறதற்காகவும், என்னைப் பலப்படுத்தினார்; சிங்கத்தின் வாயிலிருந்தும் நான் இரட்சிக்கப்ப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ோ எனக்குத் துணையாக நின்று என்னாலே பிரசங்கம் நிறைவேறுகிறதற்காகவும், புறஜாதியார் கேட்கிறதற்காகவும், என்னைப் பலப்படுத்தினார்; சிங்கத்தின் வாயிலிருந்தும் நான் இரட்சிக்கப்ப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 காப்பாற்றுவார்; அவருக்குச் சதாகாலங்களிலும் மகிமை உண்டாவதாக.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ல்லாத் தீமையினின்றும் என்னை இரட்சித்து, தம்முடைய பரம ராஜ்யத்தை அடையும்படி காப்பாற்றுவார்; அவருக்குச் சதாகாலங்களிலும் மகிமை உண்டாவதாக. ஆமெ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ிஸ்காளுக்கும் ஆக்கில்லாவுக்கும், ஒநேசிப்போருவின் வீட்டாருக்கும் என் வாழ்த்துதலைச் சொ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ிஸ்காளுக்கும் ஆக்கில்லாவுக்கும், ஒநேசிப்போருவின் வீட்டாருக்கும் என் வாழ்த்துதலைச்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ஸ்து கொரிந்துபட்டணத்தில் இருந்துவிட்டான்; துரோப்பீமுவை மிலேத்துவில் வியாதிப்பட்டவனாக விட்டுவ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ரிகாலத்துக்குமுன் நீ வந்து சேரும்படி ஜாக்கிரதைப்ப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ஐபூலுவும், புதேஞ்சும், லீனுவும், கலவுதியாளும், மற்றெல்லாச் சகோதாரும் உனக்கு வாழ்த்துதல்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ஐபூலுவும், புதேஞ்சும், லீனுவும், கலவுதியாளும், மற்றெல்லாச் சகோதாரும் உனக்கு வாழ்த்துதல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இயேசுகிறிஸ்து உன் ஆவியுடனேகூட இருப்பாராக. கிருபை உங்களோடி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harge you therefore before God, and the Lord Jesus Christ, who shall judge the quick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ad at his appearing and his kingdo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ach the word; be instant in season, out of season; reprove, rebuke, exhort with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ngsuffering and doctr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time will come when they will not endure sound doctrine; but after their own lusts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heap to themselves teachers, having itching ea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hall turn away their ears from the truth, and shall be turned unto fab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watch you in all things, endure afflictions, do the work of an evangelist, make full proof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minis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 am now ready to be offered, and the time of my departure is at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have fought a good fight, I have finished my course, I have kept the fai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nceforth there is laid up for me a crown of righteousness, which the Lord, the righteous judg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give me at that day: and not to me only, but unto all them also that love his appear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o your diligence to come shortly unto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Demas has forsaken me, having loved this present world, and is departed unto Thessalonic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escens to Galatia, Titus unto Dalmat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nly Luke is with me. Take Mark, and bring him with you: for he is profitable to me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nis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ychicus have I sent to Eph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coat that I left at Troas with Carpus, when you come, bring with you, and the books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specially the parch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lexander the coppersmith did me much evil: the Lord reward him according to his work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f whom be you ware also; for he has greatly withstood our wo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t my first answer no man stood with me, but all men forsook me: I pray God that it may no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id to their char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twithstanding the Lord stood with me, and strengthened me; that by me the preaching migh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ly known, and that all the Gentiles might hear: and I was delivered out of the mouth of the l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Lord shall deliver me from every evil work, and will preserve me unto his heaven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dom: to whom be glory for ever and ever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alute Prisca and Aquila, and the household of Onesiphor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Erastus abode at Corinth: but Trophimus have I left at Miletum sic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Do your diligence to come before winter. Eubulus greets you, and Pudens, and Linus, and Claudi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ll the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Jesus Christ be with your spirit. Grace be with you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2026-10-21T06:08:02Z</dcterms:created>
  <dcterms:modified xsi:type="dcterms:W3CDTF">2026-10-21T06:08:02Z</dcterms:modified>
  <dc:title>2 Timothy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