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புத்திரர் எனக்குக் காணிக்கையைக் கொண்டுவரும்படி அவர்களுக்குச் சொல்லு; மனப்பூர்வமாய் உற்சாகத்துடன் கொடுப்பவன் எவனோ அவனிடத்தில் எனக்குக் காணிக்கையை வாங்குவீர்கள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புத்திரர் எனக்குக் காணிக்கையைக் கொண்டுவரும்படி அவர்களுக்குச் சொல்லு; மனப்பூர்வமாய் உற்சாகத்துடன் கொடுப்பவன் எவனோ அவனிடத்தில் எனக்குக் காணிக்கையை வாங்குவீர்கள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அவர்களிடத்தில் வாங்கவேண்டிய காணிக்கையாவன, பொன்னும், வெள்ளியும், வெண்கலம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ளநீலநூலும், இரத்தாம்பரநூலும், சிவப்புநூலும், மெல்லிய பஞ்சுநூலும், வெள்ளாட்டுமயிர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ிவப்புத்தீர்ந்த ஆட்டுக்கடாத்தோலும், தகசுத்தோலும், சீத்திம் மரம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ளக்கெண்ணெயும், அபிஷேகதைலத்துக்குப் பரிமளவர்க்கங்களும், தூபத்துக்குச் சுகந்தவர்க்கங்கள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போத்திலும் மார்ப்பதக்கத்திலும் பதிக்கும் கோமேதகக் கற்களும் இரத்தினங்களும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நடுவிலே நான் வாசம் பண்ண, எனக்கு ஒரு பரிசுத்த ஸ்தலத்தை உண்டாக்குவார்கள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ங்கே நான் உன்னைச் சந்திப்பேன்; கிருபாசனத்தின்மீதிலும் சாட்சிப்பெட்டியின்மேல் நிற்கும் இரண்டு கேருபீன்களின் நடுவிலும் இருந்து நான் இஸ்ரவேல் புத்திரருக்காக உனக்குக் கற்பிக்கப் போகிறவைகளையெல்லாம் உன்னோடே சொல்லுவ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ங்கே நான் உன்னைச் சந்திப்பேன்; கிருபாசனத்தின்மீதிலும் சாட்சிப்பெட்டியின்மேல் நிற்கும் இரண்டு கேருபீன்களின் நடுவிலும் இருந்து நான் இஸ்ரவேல் புத்திரருக்காக உனக்குக் கற்பிக்கப் போகிறவைகளையெல்லாம் உன்னோடே சொல்லு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ங்கே நான் உன்னைச் சந்திப்பேன்; கிருபாசனத்தின்மீதிலும் சாட்சிப்பெட்டியின்மேல் நிற்கும் இரண்டு கேருபீன்களின் நடுவிலும் இருந்து நான் இஸ்ரவேல் புத்திரருக்காக உனக்குக் கற்பிக்கப் போகிறவைகளையெல்லாம் உன்னோடே சொல்ல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ீத்திம் மரத்தால் ஒரு மேஜையையும் பண்ணுவாயாக; அது இரண்டு முழ நீளமும் ஒரு முழ அகலமும் ஒன்றரை முழ உயரமுமாய் இருக்கக்கடவ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ைப் பசும் பொன்தகட்டால் மூடி, சுற்றிலும் அதற்குப் பொன்னினால் திரணையை உண்டாக்க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ுற்றிலும் அதற்கு நாலு விரற்கடையான சட்டத்தையும், அதின் சட்டத்திற்குச் சுற்றிலும் பொன்னினால் திரணையையும் உண்டாக்க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 நாலு பொன்வளையங்களைப் பண்ணி, அவைகளை அதின் நாலு கால்களுக்கு இருக்கும் நாலு மூலைகளிலும் தைக்கக்கடவாய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 வளையங்கள் மேஜையைச் சுமக்கும் தண்டுகளுக்கு இடங்களாயிருக்கும்படி, சட்டத்தின் அருகே இருக்கவேண்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னக்குக் காண்பிக்கும் வாசஸ்தலத்தின் மாதிரியின்படியும், அதினுடைய எல்லாத் தட்டுமுட்டுகளின் மாதிரியின்படியும் அதைச் செய்வீர்கள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னக்குக் காண்பிக்கும் வாசஸ்தலத்தின் மாதிரியின்படியும், அதினுடைய எல்லாத் தட்டுமுட்டுகளின் மாதிரியின்படியும் அதைச் செய்வீர்கள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ீத்திம் மரத்தினால் ஒரு பெட்டியைப் பண்ணக்கடவர்கள்; அதின் நீளம் இரண்டரை முழமும், அதின் அகலம் ஒன்றரை முழமும், அதன் உயரம் ஒன்றரை முழமுமாயிருப்பத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ீத்திம் மரத்தினால் ஒரு பெட்டியைப் பண்ணக்கடவர்கள்; அதின் நீளம் இரண்டரை முழமும், அதின் அகலம் ஒன்றரை முழமும், அதன் உயரம் ஒன்றரை முழமுமாயிருப்பத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ை எங்கும் பசும்பொன்தகட்டால் மூடுவாயாக; நீ அதின் உட்புறத்தையும் வெளிப்புறத்தையும் அதினால் மூடி, அதின்மேல் சுற்றிலும் பொன்னினால் திரணையை உண்டாக்க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நாலு பொன் வளையங்களை வார்ப்பித்து, அவைகளை அதின் நாலு மூலைகளிலும் போட்டு, ஒரு பக்கத்தில் இரண்டு வளையங்களும், மறுபக்கத்தில் இரண்டு வளையங்களும் இருக்கும்படி தைத்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ீத்திம் மரத்தால் தண்டுகளைச் செய்து, அவைகளைப் பொன்தகட்டால் மூட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த் தண்டுகளால் பெட்டியைச் சுமக்கும்படி, அவைகளைப் பெட்டியின் பக்கங்களிலிருக்கும் வளையங்களிலே பாய்ச்சக்கடவாய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த் தண்டுகள் பெட்டியிலிருந்து கழற்றப்படாமல், அதின் வளையங்களிலே இருக்கவேண்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உனக்குக் கொடுக்கும் சாட்சிப் பிரமாணத்தை அந்தப் பெட்டியிலே வைப்பாய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சும்பொன்னினாலே கிருபாசனத்தைப் பண்ணுவாயாக; அது இரண்டரை முழ நீழமும் ஒன்றரை முழ அகலமுமாய் இருக்கக்கடவ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சும்பொன்னினாலே கிருபாசனத்தைப் பண்ணுவாயாக; அது இரண்டரை முழ நீழமும் ஒன்றரை முழ அகலமுமாய் இருக்கக்கடவ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ொன்னினால் இரண்டு கேருபீன்களைச் செய்வாயாக; பொன்னைத் தகடாய் அடித்து, அவைகளைச் செய்து, கிருபாசனத்தின் இரண்டு ஓரங்களிலும் வைப்பாயாக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ரு புறத்து ஓரத்தில் ஒரு கேருபீனையும் மறுபுறத்து ஓரத்தில் மற்றக் கேருபீனையும் பண்ணிவை; அந்தக் கேருபீன்கள் கிருபாசனத்தின் இரண்டு ஓரங்களிலும் அதனோடே ஏகவேலையாயிருக்கும்படி, அவைகளைப் பண்ணக்கடவாய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ரு புறத்து ஓரத்தில் ஒரு கேருபீனையும் மறுபுறத்து ஓரத்தில் மற்றக் கேருபீனையும் பண்ணிவை; அந்தக் கேருபீன்கள் கிருபாசனத்தின் இரண்டு ஓரங்களிலும் அதனோடே ஏகவேலையாயிருக்கும்படி, அவைகளைப் பண்ணக்கடவாய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க் கேருபீன்கள் தங்கள் செட்டைகளை உயர விரித்து, தங்கள் செட்டைகளால் கிருபாசனத்தை மூடுகிறவைகளும் ஒன்றுக்கொன்று எதிர்முகமுள்ளவைகளுமாய் இருக்கக்கடவது; கேருபீன்களின் முகங்கள் கிருபாசனத்தை நோக்குகிறவைகளாயிருப்பதாக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க் கேருபீன்கள் தங்கள் செட்டைகளை உயர விரித்து, தங்கள் செட்டைகளால் கிருபாசனத்தை மூடுகிறவைகளும் ஒன்றுக்கொன்று எதிர்முகமுள்ளவைகளுமாய் இருக்கக்கடவது; கேருபீன்களின் முகங்கள் கிருபாசனத்தை நோக்குகிறவைகளாயிருப்பதாக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ிருபாசனத்தைப் பெட்டியின்மீதில் வைத்து, பெட்டிக்குள்ளே நான் உனக்குக் கொடுக்கும் சாட்சிப்பிரமாணத்தை வைப்பாயாக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ிருபாசனத்தைப் பெட்டியின்மீதில் வைத்து, பெட்டிக்குள்ளே நான் உனக்குக் கொடுக்கும் சாட்சிப்பிரமாணத்தை வைப்பாயாக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த் தண்டுகளைச் சீத்திம் மரத்தினால் செய்து, அவைகளைப் பொன்தகட்டால் மூடக்கடவாய்; அவைகளால் மேஜை சுமக்கப்படவேண்ட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ரிய தட்டுகளையும், தூபக்கரண்டிகளையும், கிண்ணங்களைையும், பானபலி கரகங்களையும் பண்ணக்கடவாய்; அவைகளைப் பசும்பொன்னினால் பண்ணக்கடவாய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ேஜையின்மேல் நித்தமும் என் சந்நிதியில் சமுகத்தப்பங்களை வைக்கக்கடவாய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சும்பொன்னினால் ஒரு குத்துவிளக்கையும் உண்டாக்குவாயாக; அது பொன்னினால் அடிப்புவேலையாய்ச் செய்யப்படவேண்டும்; அதின் தண்டும் கிளைகளும் மொக்குகளும் பழங்களும் பூக்களும் பொன்னினால் செய்யப்படவேண்ட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சும்பொன்னினால் ஒரு குத்துவிளக்கையும் உண்டாக்குவாயாக; அது பொன்னினால் அடிப்புவேலையாய்ச் செய்யப்படவேண்டும்; அதின் தண்டும் கிளைகளும் மொக்குகளும் பழங்களும் பூக்களும் பொன்னினால் செய்யப்படவேண்ட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று கிளைகள் அதின் பக்கங்களில் விடவேண்டும்; குத்துவிளக்கின் மூன்று கிளைகள் அதின் ஒரு பக்கத்திலும், குத்துவிளக்கின் மூன்று கிளைகள் அதின் மறுபக்கத்திலும் விடவேண்ட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று கிளைகள் அதின் பக்கங்களில் விடவேண்டும்; குத்துவிளக்கின் மூன்று கிளைகள் அதின் ஒரு பக்கத்திலும், குத்துவிளக்கின் மூன்று கிளைகள் அதின் மறுபக்கத்திலும் விடவேண்ட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ஒவ்வொரு கிளையிலே வாதுமைக் கொட்டைக்கு ஒப்பான மூன்று மொக்குகளும், ஒரு பழமும், ஒரு பூவும் இருப்பதாக; குத்துவிளக்கிலிருந்து புறப்படும் ஆறு கிளைகளிலும் அப்படியே இருக்கவேண்ட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ஒவ்வொரு கிளையிலே வாதுமைக் கொட்டைக்கு ஒப்பான மூன்று மொக்குகளும், ஒரு பழமும், ஒரு பூவும் இருப்பதாக; குத்துவிளக்கிலிருந்து புறப்படும் ஆறு கிளைகளிலும் அப்படியே இருக்கவேண்ட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விளக்குத்தண்டிலோ, வாதுமைக் கொட்டைக்கு ஒப்பான நாலு மொக்குகளும், பழங்களும், பூக்களும் இருப்பதாக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ிலிருந்து புறப்படும் இரண்டு கிளைகளின்கீழ் ஒரு பழமும், வேறு இரண்டு கிளைகளின்கீழ் ஒரு பழமும், மற்ற இரண்டு கிளைகளின்கீழ் ஒரு பழமும் இருப்பதாக; விளக்குத்தண்டிலிருந்து புறப்படும் ஆறு கிளைகளுக்கும் அப்படியே இருக்கவேண்ட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ிலிருந்து புறப்படும் இரண்டு கிளைகளின்கீழ் ஒரு பழமும், வேறு இரண்டு கிளைகளின்கீழ் ஒரு பழமும், மற்ற இரண்டு கிளைகளின்கீழ் ஒரு பழமும் இருப்பதாக; விளக்குத்தண்டிலிருந்து புறப்படும் ஆறு கிளைகளுக்கும் அப்படியே இருக்கவேண்ட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ைகளின் பழங்களும் அவைகளின் கிளைகளும் பொன்னினால் உண்டானவைகளாயிருப்பதாக; அவையெல்லாம் தகடாய் அடித்த பசும்பொன்னால் செய்யப்பட்ட ஒரே வேலையாயிருக்கவேண்ட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ைகளின் பழங்களும் அவைகளின் கிளைகளும் பொன்னினால் உண்டானவைகளாயிருப்பதாக; அவையெல்லாம் தகடாய் அடித்த பசும்பொன்னால் செய்யப்பட்ட ஒரே வேலையாயிருக்கவேண்ட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தில் ஏழு அகல்களைச் செய்வாயாக; அதற்கு நேரெதிராய் எரியும்படிக்கு அவைகள் ஏற்றப்படக்கடவ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ின் கத்தரிகளும் சாம்பல் பாத்திரங்களும் பசும்பொன்னினால் செய்யப்படுவதாக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தையும் அதற்குரிய பணிமுட்டுகள் யாவையும் ஒரு தாலந்து பசும்பொன்னினால் பண்ணவேண்ட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மலையிலே உனக்குக் காண்பிக்கப்பட்ட மாதிரியின்படியே அவைகளைச் செய்ய எச்சரிக்கையாயிர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0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यहोवा ने मूसा स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इस्त्राएलियों से यह कहना, कि मेरे लिये भेंट लाएं; जितने अपनी इच्छा से देना चाहें उन्हीं सभों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री भेंट ले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जिन वस्तुओं की भेंट उन से लेनी हैं वे ये हैं; अर्थात सोना, चांदी, पीत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नीले, बैंजनी और लाल रंग का कपड़ा, सूक्ष्म सनी का कपड़ा, बकरी का बा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लाल रंग से रंगी हुई मेढ़ों की खालें, सुइसों की खालें, बबूल की लकड़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उजियाले के लिये तेल, अभिषेक के तेल के लिये और सुगन्धित धूप के लिये सुगन्ध द्रव्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एपोद और चपरास के लिये सुलैमानी पत्थर, और जड़ने के लिये मणि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वे मेरे लिये एक पवित्रस्थान बनाए, कि मैं उनके बीच निवास कर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और मैं उसके ऊपर रहकर तुझ से मिला करूंगा; और इस्त्राएलियों के लिये जितनी आज्ञाएं मुझ को तुझे देन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ंगी, उन सभों के विषय मैं प्रायश्चित्त के ढकने के ऊपर से और उन करूबों के बीच में से, जो साक्षीपत्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सन्दूक पर होंगे, तुझ से वार्तालाप किया करूं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फिर बबूल की लकड़ी की एक मेज बनवाना; उसकी लम्बाई दो हाथ, चौड़ाई एक हाथ, और ऊंचाई डेढ़ हाथ की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उसे चोखे सोने से मढ़वाना, और उसके चारों ओर सोने की एक बाड़ बनव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और उसके चारों ओर चार अंगुल चौड़ी एक पटरी बनवाना, और इस पटरी के चारों ओर सोने की एक बाड़ बनव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और सोने के चार कड़े बनवाकर मेज के उन चारों कोनों में लगवाना जो उसके चारों पायों में हो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वे कड़े पटरी के पास ही हों, और डण्डों के घरों का काम दें कि मेज़ उन्हीं के बल उठाई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जो कुछ मैं तुझे दिखाता हूं, अर्थात निवासस्थान और उसके सब सामान का नमूना, उसी के अनुसार तुम लो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े बनान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बबूल की लकड़ी का एक सन्दूक बनाया जाए; उसकी लम्बाई अढ़ाई हाथ, और चौड़ाई और ऊंचाई डेढ़ डेढ़ हाथ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उसको चोखे सोने से भीतर और बाहर मढ़वाना, और सन्दूक के ऊपर चारोंओर सोने की बाड़ बनव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सोने के चार कड़े ढलवाकर उसके चारोंपायों पर, एक अलंग दो कड़े और दूसरी अलंग भी दो कड़े लगव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फिर बबूल की लकड़ी के डण्डे बनवाना, और उन्हे भी सोने से मढ़व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डण्डों को सन्दूक की दोनोंअलंगों के कड़ों में डालना जिस से उनके बल सन्दूक उठाया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वे डण्डे सन्दूक के कड़ों में लगे रहें; और उससे अलग न किए ज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जो साक्षीपत्र मैं तुझे दूंगा उसे उसी सन्दूक में रख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फिर चोखे सोने का एक प्रायश्चित्त का ढकना बनवाना; उसकी लम्बाई अढ़ाई हाथ, और चौड़ाई डेढ़ हाथ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सोना ढालकर दो करूब बनवाकर प्रायश्चित्त के ढकने के दोनों सिरों पर लगव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एक करूब तो एक सिरे पर और दूसरा करूब दूसरे सिरे पर लगवाना; और करूबों को और प्रायश्चित्त के ढक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उसके ही टुकड़े से बनाकर उसके दोनो सिरों पर लगव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और उन करूबों के पंख ऊपर से ऐसे फैले हुए बनें कि प्रायश्चित्त का ढकना उन से ढंपा रहे, और उनके मु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म्हने-साम्हने और प्रायश्चित्त के ढकने की ओर रह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प्रायश्चित्त के ढकने को सन्दूक के ऊपर लगवाना; और जो साक्षीपत्र मैं तुझे दूंगा उसे सन्दूक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ीतर रख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और डण्डों को बबूल की लकड़ी के बनवाकर सोने से मढ़वाना, और मेज़ उन्हीं से उठाई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और उसके परात और धूपदान, और चमचे और उंडेलने के कटोरे, सब चोखे सोने के बनव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और मेज़ पर मेरे आगे भेंट की रोटियां नित्य रखा करन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फिर चोखे सोने की एक दीवट बनवाना। सोना ढलवाकर वह दीवट, पाये और डण्डी सहित बनाया जाए;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ुष्पकोष, गांठ और फूल, सब एक ही टुकड़े के बने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और उसकी अलंगों से छ: डालियां निकलें, तीन डालियां तो दीवट की एक अलंग से और तीन डालियां उसकी दूस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लंग से निकली हुई हो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एक एक डाली में बादाम के फूल के समान तीन तीन पुष्पकोष, एक एक गांठ, और एक एक फूल हों; दीवट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कली हुई छहों डालियों का यही आकार या रूप ह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और दीवट की डण्डी में बादाम के फूल के समान चार पुष्पकोष अपनी अपनी गांठ और फूल समेत हो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और दीवट से निकली हुई छहों डालियों में से दो दो डालियों के नीचे एक एक गांठ हो, वे दीवट समेत एक 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टुकड़े के बने हुए हो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उनकी गांठे और डालियां, सब दीवट समेत एक ही टुकड़े की हों, चोखा सोना ढलवाकर पूरा दीवट एक ही टुकड़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 बनव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और सात दीपक बनवाना; और दीपक जलाए जाएं कि वे दीवट के साम्हने प्रकाश द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और उसके गुलतराश और गुलदान सब चोखे सोने के हो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वह सब इन समस्त सामान समेत किक्कार भर चोखे सोने का बन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और सावधान रहकर इन सब वस्तुओं को उस नमूने के समान बनवाना, जो तुझे इस पर्वत पर दिखाया गय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2026-10-20T09:15:48Z</dcterms:created>
  <dcterms:modified xsi:type="dcterms:W3CDTF">2026-10-20T09:15:48Z</dcterms:modified>
  <dc:title>निर्गमन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