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ங்கள் இலக்கத்தின்படி இருக்கிற இஸ்ரவேல் புத்திரருக்கு வம்சங்களின் தலைவரும், ஆரயித்துக்குச் சேர்வைக்காரரும், நூற்றிற்குச் சேர்வைக்காரரும், இவர்களுடைய தலைவரும் வைக்கப்பட்டிருந்தார்கள்; இவர்கள் வருஷத்திலுண்டான மாதங்களிலெல்லாம் மாதத்திற்கு மாதம் ராஜாவைச் சேவிக்கிறதற்கு வகுக்கப்பட்ட வரிசைகளின்படியெல்லாம் மாறிமாறி வருவார்கள்; ஒவ்வொரு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ங்கள் இலக்கத்தின்படி இருக்கிற இஸ்ரவேல் புத்திரருக்கு வம்சங்களின் தலைவரும், ஆரயித்துக்குச் சேர்வைக்காரரும், நூற்றிற்குச் சேர்வைக்காரரும், இவர்களுடைய தலைவரும் வைக்கப்பட்டிருந்தார்கள்; இவர்கள் வருஷத்திலுண்டான மாதங்களிலெல்லாம் மாதத்திற்கு மாதம் ராஜாவைச் சேவிக்கிறதற்கு வகுக்கப்பட்ட வரிசைகளின்படியெல்லாம் மாறிமாறி வருவார்கள்; ஒவ்வொரு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ங்கள் இலக்கத்தின்படி இருக்கிற இஸ்ரவேல் புத்திரருக்கு வம்சங்களின் தலைவரும், ஆரயித்துக்குச் சேர்வைக்காரரும், நூற்றிற்குச் சேர்வைக்காரரும், இவர்களுடைய தலைவரும் வைக்கப்பட்டிருந்தார்கள்; இவர்கள் வருஷத்திலுண்டான மாதங்களிலெல்லாம் மாதத்திற்கு மாதம் ராஜாவைச் சேவிக்கிறதற்கு வகுக்கப்பட்ட வரிசைகளின்படியெல்லாம் மாறிமாறி வருவார்கள்; ஒவ்வொரு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ங்கள் இலக்கத்தின்படி இருக்கிற இஸ்ரவேல் புத்திரருக்கு வம்சங்களின் தலைவரும், ஆரயித்துக்குச் சேர்வைக்காரரும், நூற்றிற்குச் சேர்வைக்காரரும், இவர்களுடைய தலைவரும் வைக்கப்பட்டிருந்தார்கள்; இவர்கள் வருஷத்திலுண்டான மாதங்களிலெல்லாம் மாதத்திற்கு மாதம் ராஜாவைச் சேவிக்கிறதற்கு வகுக்கப்பட்ட வரிசைகளின்படியெல்லாம் மாறிமாறி வருவார்கள்; ஒவ்வொரு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வது மாதத்துக்கு முதல் வகுப்பின்மேல் சப்தியேலின் குமாரன் யஷொபெயாம் இருந்தா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வது மாதத்துக்கு முதல் வகுப்பின்மேல் சப்தியேலின் குமாரன் யஷொபெயாம் இருந்தா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ேரேசின் சந்ததியாரில் சகல சேனாபதிகளின் தலைவனாயிருந்து முதல் மாதம் விசார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ாவது மாதத்தின் வகுப்பின்மேல் அகோகியனான தோதாயி இருந்தான்; அவன் வகுப்பிலே மிக்லோத் தளகர்த்தனாயிருந்தான்; அவன் வகுப்பிலே நாலாயிரம்பேர் இ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ாவது மாதத்தின் வகுப்பின்மேல் அகோகியனான தோதாயி இருந்தான்; அவன் வகுப்பிலே மிக்லோத் தளகர்த்தனாயிருந்தான்; அவன் வகுப்பிலே நாலாயிரம்பேர் இ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ன்றாவது மாதத்தின் மூன்றாம் சேனாபதி யோய்தாவின் குமாரனாகிய பெனாயா என்னும் தலைமையான பிரதானி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ன்றாவது மாதத்தின் மூன்றாம் சேனாபதி யோய்தாவின் குமாரனாகிய பெனாயா என்னும் தலைமையான பிரதானி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ப் பெனாயா அந்த முப்பது பராக்கிரமசாலிகளில் ஒருவனும் அந்த முப்பது பேர்களின் தலைவனுமாயிருந்தான்; அவனுடைய வகுப்பை அவன் குமாரனாகிய அமிசபாத் விசார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ப் பெனாயா அந்த முப்பது பராக்கிரமசாலிகளில் ஒருவனும் அந்த முப்பது பேர்களின் தலைவனுமாயிருந்தான்; அவனுடைய வகுப்பை அவன் குமாரனாகிய அமிசபாத் விசார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லாவது மாதத்தின் நாலாம் சேனாபதி யோவாபின் சகோதரனாகிய ஆசகேலும், அவனுக்குப்பின்பு அவன் குமாரன் செப்தியாவுமே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லாவது மாதத்தின் நாலாம் சேனாபதி யோவாபின் சகோதரனாகிய ஆசகேலும், அவனுக்குப்பின்பு அவன் குமாரன் செப்தியாவுமே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வது மாதத்தின் ஐந்தாம் சேனாபதி இஸ்ராகியனான சம்கூத் என்பவ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வது மாதத்தின் ஐந்தாம் சேனாபதி இஸ்ராகியனான சம்கூத் என்பவ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றாவது மாதத்தின் ஆறாம் சேனாபதி இக்கேசின் குமாரன் ஈரா என்னும் தெக்கோவ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றாவது மாதத்தின் ஆறாம் சேனாபதி இக்கேசின் குமாரன் ஈரா என்னும் தெக்கோவ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வது மாத்தின் ஏழாம் சேனாபதி எப்பிராயீம் புத்திரரில் ஒருவனாகிய ஏலேஸ் என்னும் பெலோன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வது மாத்தின் ஏழாம் சேனாபதி எப்பிராயீம் புத்திரரில் ஒருவனாகிய ஏலேஸ் என்னும் பெலோன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ட்டாவது மாதத்தின் எட்டாம் சேனாபதி சாரியரில் ஒருவனாகிய சிபெக்காயி என்னும் ஊஷ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ட்டாவது மாதத்தின் எட்டாம் சேனாபதி சாரியரில் ஒருவனாகிய சிபெக்காயி என்னும் ஊஷ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ன்பதாவது மாதத்தின் ஒன்பதாம் சேனாபதி பென்யமீனரில் அபியேசர் என்னும் ஆனதோத்தா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ன்பதாவது மாதத்தின் ஒன்பதாம் சேனாபதி பென்யமீனரில் அபியேசர் என்னும் ஆனதோத்தா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த்தாவது மாதத்தின் பத்தாம் சேனாபதி சாரியரில் ஒருவனாகிய மக்ராயி என்னும் நெத்தோப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த்தாவது மாதத்தின் பத்தாம் சேனாபதி சாரியரில் ஒருவனாகிய மக்ராயி என்னும் நெத்தோப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ினோராவது மாதத்தின் பதினோராம் சேனாபதி எப்பிராயீம் புத்திரரில் பெனாயா என்னும் பிரத்தோன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ினோராவது மாதத்தின் பதினோராம் சேனாபதி எப்பிராயீம் புத்திரரில் பெனாயா என்னும் பிரத்தோன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ன்னிரண்டாவது மாதத்தின் பன்னிரண்டாம் சேனாபதி ஒத்னியேல் சந்ததியான எல்தாயி என்னும் நெத்தோப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ன்னிரண்டாவது மாதத்தின் பன்னிரண்டாம் சேனாபதி ஒத்னியேல் சந்ததியான எல்தாயி என்னும் நெத்தோபாத்தியன்; அவன் வகுப்பில் இருபத்துநாலாயிரம்பேர் இ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கோத்திரங்களுக்குத் தலைவர்கள்; ரூபனியருக்குத் தலைவன் சிக்ரியின் குமாரன் எலியேசர்; சிமியோனியருக்கு மாக்காவின் குமாரன் செப்பத்தியா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கோத்திரங்களுக்குத் தலைவர்கள்; ரூபனியருக்குத் தலைவன் சிக்ரியின் குமாரன் எலியேசர்; சிமியோனியருக்கு மாக்காவின் குமாரன் செப்பத்தியா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ேவியருக்கு கேமுவேலின் குமாரன் அஷாபியா; ஆரோன் சந்ததிக்குச் சாதோக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ுக்குத் தாவீதின் சகோதரரில் ஒருவனாகிய எலிகூ; இசக்காருக்கு மிகாவேலின் குமாரன் ஒம்ரி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ெபுலோனுக்கு ஒப்தியாவின் குமாரன் இஸ்மாயா; நப்தலிக்கு அஸ்ரியேலின் குமாரன் எரிமோத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புத்திரருக்கு அசசியாவின் குமாரன் ஓசெயா; மனாசேயின் பாதிக்கோத்திரத்திற்குப் பெதாயாவின் குமாரன் யோவேல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புத்திரருக்கு அசசியாவின் குமாரன் ஓசெயா; மனாசேயின் பாதிக்கோத்திரத்திற்குப் பெதாயாவின் குமாரன் யோவேல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லேயாத்திலுள்ள மனாசேயின் பாதிக்கோத்திரத்திற்குச் சகரியாவின் குமாரன் இத்தோ; பென்யமீனுக்கு அப்னேரின் குமாரன் யாசியேல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லேயாத்திலுள்ள மனாசேயின் பாதிக்கோத்திரத்திற்குச் சகரியாவின் குமாரன் இத்தோ; பென்யமீனுக்கு அப்னேரின் குமாரன் யாசியேல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ணுக்கு எரோகாமின் குமாரன் அசாரியேல்; இவர்கள் இஸ்ரவேல் கோத்திரங்களுக்குத் தலைவரா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ை வானத்தின் நட்சத்திரங்கள் அத்தனையாய்ப் பெருகப்பண்ணுவேன் என்று கர்த்தர் சொல்லியிருந்தபடியால்; தாவீது இருபது வயதுமுதல் அதற்கு கீழ்ப்பட்டவர்களின் இலக்கத்தைத்தொகையேற்ற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ை வானத்தின் நட்சத்திரங்கள் அத்தனையாய்ப் பெருகப்பண்ணுவேன் என்று கர்த்தர் சொல்லியிருந்தபடியால்; தாவீது இருபது வயதுமுதல் அதற்கு கீழ்ப்பட்டவர்களின் இலக்கத்தைத்தொகையேற்ற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ருயாவின் குமாரன் யோவாப் எண்ணத்துவக்கியும் முடிக்காதேபோனான்; அதற்காக இஸ்ரவேலின்மேல் கடுங்கோபம் வந்தது; ஆதலால் அந்தத்தொகை தாவீது ராஜாவின் நாளாகமக்கணக்கிலே ஏற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ருயாவின் குமாரன் யோவாப் எண்ணத்துவக்கியும் முடிக்காதேபோனான்; அதற்காக இஸ்ரவேலின்மேல் கடுங்கோபம் வந்தது; ஆதலால் அந்தத்தொகை தாவீது ராஜாவின் நாளாகமக்கணக்கிலே ஏற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டைய பொக்கிஷங்களின்மேல் ஆதியேலின் குமாரன் அஸ்மாவேத்தும், பட்டணங்களிலும் கிராமங்களிலும் துருக்கங்களிலுமுள்ள நிலத்தின் வருமான பண்டகசாலைகளின்மேல் உசியாவின் குமாரன் யோனத்தான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டைய பொக்கிஷங்களின்மேல் ஆதியேலின் குமாரன் அஸ்மாவேத்தும், பட்டணங்களிலும் கிராமங்களிலும் துருக்கங்களிலுமுள்ள நிலத்தின் வருமான பண்டகசாலைகளின்மேல் உசியாவின் குமாரன் யோனத்தான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ிலத்தைப் பயிரிட வயல்வெளியின் வேலைசெய்கிறவர்களின்மேல் கேலூப்பின்குமாரன் எஸ்ரிய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ிலத்தைப் பயிரிட வயல்வெளியின் வேலைசெய்கிறவர்களின்மேல் கேலூப்பின்குமாரன் எஸ்ரிய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ாட்சத்தோட்டங்களின்மேல் ராமாத்தியனான சீமேயும், திராட்சத்தோட்டங்களின் வரத்தாகிய திராட்சரசம் வைக்கும் இடங்களின்மேல் சிப்மியனாகிய சப்திய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ாட்சத்தோட்டங்களின்மேல் ராமாத்தியனான சீமேயும், திராட்சத்தோட்டங்களின் வரத்தாகிய திராட்சரசம் வைக்கும் இடங்களின்மேல் சிப்மியனாகிய சப்திய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ள்ளத்தாக்குகளிலுள்ள ஒலிவமரங்களின்மேலும் முசுக்கட்டை விருட்சங்கனின்மேலும் கெதேரியனான பால்கானானும், எண்ணெய்கிடங்குகளின்மேல் யோவாச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ள்ளத்தாக்குகளிலுள்ள ஒலிவமரங்களின்மேலும் முசுக்கட்டை விருட்சங்கனின்மேலும் கெதேரியனான பால்கானானும், எண்ணெய்கிடங்குகளின்மேல் யோவாச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ாரோனில் மேய்கிற மாடுகளின்மேல் சாரோனியனான சித்ராயும், பள்ளத்தாக்குகளிலுள்ள மாடுகளின்மேல் அத்லாயின் குமாரன் சாப்பாத்த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ாரோனில் மேய்கிற மாடுகளின்மேல் சாரோனியனான சித்ராயும், பள்ளத்தாக்குகளிலுள்ள மாடுகளின்மேல் அத்லாயின் குமாரன் சாப்பாத்த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ட்டகங்களின்மேல் இஸ்மவேலியனாகிய ஓபிலும், கழுதைகளின்மேல் மெரோனோத்தினாகிய எகெதியாவ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டுகளின்மேல் ஆகாரியனான யாசிசும் விசாரிப்புக்காரராயிருந்தார்கள்; இவர்களெல்லாரும் தாவீது ராஜாவின்பொருள்களுக்கு விசாரிப்புக்காரராய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டுகளின்மேல் ஆகாரியனான யாசிசும் விசாரிப்புக்காரராயிருந்தார்கள்; இவர்களெல்லாரும் தாவீது ராஜாவின்பொருள்களுக்கு விசாரிப்புக்காரராய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ின் சிறிய தகப்பனாகிய யோனத்தான் என்னும் புத்தியும் படிப்புமுள்ள மனுஷன் ஆலோசனைக்காரனாயிருந்தன்; அக்மோனியின் குமாரன் யெகியேல் ராஜாவின் குமாரரோட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ின் சிறிய தகப்பனாகிய யோனத்தான் என்னும் புத்தியும் படிப்புமுள்ள மனுஷன் ஆலோசனைக்காரனாயிருந்தன்; அக்மோனியின் குமாரன் யெகியேல் ராஜாவின் குமாரரோட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கித்தோப்பேல் ராஜாவுக்கு ஆலோசனைக்காரனாயிருந்தான்; அர்கியனான ஊஷாயி ராஜாவின் தோழனாயிரு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ெனாயாவின் குமாரன் யோய்தாவும் அபியத்தாரும் அகித்தோப்பேலுக் உதவியாயிருந்தார்கள்; யோவாப் ராஜாவின் படைத்தலைவனாயிரு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ெனாயாவின் குமாரன் யோய்தாவும் அபியத்தாரும் அகித்தோப்பேலுக் உதவியாயிருந்தார்கள்; யோவாப் ராஜாவின் படைத்தலைவன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 children of Israel after their number, to know, the chief fathers and captai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s and hundreds, and their officers that served the king in any matter of the courses,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me in and went out month by month throughout all the months of the year, of every course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ver the first course for the first month was Jashobeam the son of Zabdiel: and in his cour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f the children of Perez was the chief of all the captains of the host for the first mon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over the course of the second month was Dodai an Ahohite, and of his course was Mikloth als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ruler: in his course likewise 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third captain of the host for the third month was Benaiah the son of Jehoiada, a chie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iest: and in his course 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is that Benaiah, who was mighty among the thirty, and above the thirty: and in his cour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Ammizabad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fourth captain for the fourth month was Asahel the brother of Joab, and Zebadiah his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fter him: and in his course 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fifth captain for the fifth month was Shamhuth the Izrahite: and in his course were twen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sixth captain for the sixth month was Ira the son of Ikkesh the Tekoite: and in his cour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eventh captain for the seventh month was Helez the Pelonite, of the children of Ephraim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in his course 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eighth captain for the eighth month was Sibbecai the Hushathite, of the Zarhites: and in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urse 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ninth captain for the ninth month was Abiezer the Anetothite, of the Benjamites: and in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urse 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tenth captain for the tenth month was Maharai the Netophathite, of the Zarhites: and in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urse 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eleventh captain for the eleventh month was Benaiah the Pirathonite, of the childre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raim: and in his course 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twelfth captain for the twelfth month was Heldai the Netophathite, of Othniel: and in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urse were twenty and four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urthermore over the tribes of Israel: the ruler of the Reubenites was Eliezer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Zichri: of the Simeonites, Shephatiah the son of Maacha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f the Levites, Hashabiah the son of Kemuel: of the Aaronites, Zadok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f Judah, Elihu, one of the brethren of David: of Issachar, Omri the son of Micha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f Zebulun, Ishmaiah the son of Obadiah: of Naphtali, Jerimoth the son of Azri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f the children of Ephraim, Hoshea the son of Azaziah: of the half tribe of Manasseh, Joel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Pedaia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f the half tribe of Manasseh in Gilead, Iddo the son of Zechariah: of Benjamin, Jaasiel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Abn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Of Dan, Azareel the son of Jeroham. These were the princes of the tribes of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David took not the number of them from twenty years old and under: because the LORD had sai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would increase Israel like to the stars of the heave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Joab the son of Zeruiah began to number, but he finished not, because there fell wrath for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gainst Israel; neither was the number put in the account of the chronicles of king Dav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over the king's treasures was Azmaveth the son of Adiel: and over the storehouses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elds, in the cities, and in the villages, and in the castles, was Jehonathan the son of Uzzia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over them that did the work of the field for tillage of the ground was Ezri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elub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over the vineyards was Shimei the Ramathite: over the increase of the vineyards for the wi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ellars was Zabdi the Shiphmit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over the olive trees and the sycomore trees that were in the low plains was Baalhana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ederite: and over the cellars of oil was Joas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over the herds that fed in Sharon was Shitrai the Sharonite: and over the herds that wer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valleys was Shaphat the son of Adlai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Over the camels also was Obil the Ishmaelite: and over the asses was Jehdeiah the Meronothit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over the flocks was Jaziz the Hagerite. All these were the rulers of the substance which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 David'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lso Jonathan David's uncle was a counsellor, a wise man, and a scribe: and Jehiel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chmoni was with the king's son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Ahithophel was the king's counsellor: and Hushai the Archite was the king's compani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after Ahithophel was Jehoiada the son of Benaiah, and Abiathar: and the general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's army was Joa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2026-10-21T02:59:22Z</dcterms:created>
  <dcterms:modified xsi:type="dcterms:W3CDTF">2026-10-21T02:59:22Z</dcterms:modified>
  <dc:title>1 Chronicles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