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ொரு நாளிலே தேவபுத்திரர் கர்த்தருடைய சந்நிதியில் வந்து நின்றபோது, சாத்தானும் அவர்கள் நடுவிலே கர்த்தருடைய சந்நிதியில் வந்து நி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ாத்தானைப் பார்த்து: நீ எங்கேயிருந்து வருகிறாய் என்றார்; சாத்தான் கர்த்தருக்குப் பிரதியுத்தரமாக பூமியெங்கும் உலாவி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ாத்தானைப் பார்த்து: நீ எங்கேயிருந்து வருகிறாய் என்றார்; சாத்தான் கர்த்தருக்குப் பிரதியுத்தரமாக பூமியெங்கும் உலாவி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ாத்தான் கர்த்தருக்குப் பிரதியுத்தரமாக; தோலுக்குப் பதிலாகத் தோலையும், தன் ஜீவனுக்குப் பதிலாகத் தனக்கு உண்டான எல்லாவற்றையும் மனுஷன் கொடுத்துவிட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ாத்தான் கர்த்தருக்குப் பிரதியுத்தரமாக; தோலுக்குப் பதிலாகத் தோலையும், தன் ஜீவனுக்குப் பதிலாகத் தனக்கு உண்டான எல்லாவற்றையும் மனுஷன் கொடுத்துவி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நீர் உம்முடைய கையை நீட்டி, அவன் எலும்பையும் அவன் மாம்சத்தையு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சாத்தானை நோக்கி: இதோ, அவன் உன் கையிலிருக்கிறான்; ஆகிலும் அவன் பிராணனை மாத்திரம் தப்பவிட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சாத்தானை நோக்கி: இதோ, அவன் உன் கையிலிருக்கிறான்; ஆகிலும் அவன் பிராணனை மாத்திரம் தப்பவிட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ாத்தான் கர்த்தருடைய சந்நிதியைவிட்டுப் புறப்பட்டு, யோபின் உள்ளங்கால் தொடங்கி அவன் உச்சந்தலைமட்டும் கொடிய பருக்களால் அவனை வாத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ாத்தான் கர்த்தருடைய சந்நிதியைவிட்டுப் புறப்பட்டு, யோபின் உள்ளங்கால் தொடங்கி அவன் உச்சந்தலைமட்டும் கொடிய பருக்களால் அவனை வாத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ஓட்டை எடுத்து தன்னைச் சுறண்டிக்கொண்டு சாம்பலில் உட்கார்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ஓட்டை எடுத்து தன்னைச் சுறண்டிக்கொண்டு சாம்பலில் உட்கார்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மனைவி அவனைப் பார்த்து: நீர் இன்னும் உம்முடைய உத்தமத்தில் உறுதியாய் நிற்கிறீரோ? தேவனைத் தூஷித்து ஜீவனைவிடும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மனைவி அவனைப் பார்த்து: நீர் இன்னும் உம்முடைய உத்தமத்தில் உறுதியாய் நிற்கிறீரோ? தேவனைத் தூஷித்து ஜீவனைவிடும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 பயித்தியக்காரி பேசுகிறதுபோலப் பேசுகிறாய், தேவன் கையிலே நன்மையைப் பெற்ற நாம் தீமையையும் பெறவேண்டாமோ என்றான்; இவைகள் எல்லாவற்றிலும் யோபு தன் உதடுகளினால் பாவஞ்செய்ய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 பயித்தியக்காரி பேசுகிறதுபோலப் பேசுகிறாய், தேவன் கையிலே நன்மையைப் பெற்ற நாம் தீமையையும் பெறவேண்டாமோ என்றான்; இவைகள் எல்லாவற்றிலும் யோபு தன் உதடுகளினால் பாவஞ்செய்ய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ூரத்தில் வருகையில் தங்கள் கண்களை ஏறெடுத்துப் பார்த்தபோது, அவனை உருத்தெரியாமல், சத்தமிட்டு அழுது, அவரவர் தங்கள் சால்வையைக் கிழித்து, வானத்தைப் பார்த்து: தங்கள் தலைகள்மேல் புழுதியைத் தூற்றிக்கொண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ூரத்தில் வருகையில் தங்கள் கண்களை ஏறெடுத்துப் பார்த்தபோது, அவனை உருத்தெரியாமல், சத்தமிட்டு அழுது, அவரவர் தங்கள் சால்வையைக் கிழித்து, வானத்தைப் பார்த்து: தங்கள் தலைகள்மேல் புழுதியைத் தூற்றிக்கொண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ந்து, அவன் துக்கம் மகாகொடிய துக்கம் என்று கண்டு, ஒருவரும் அவனோடு ஒரு வார்த்தையையும் பேசாமல், இரவுபகல் ஏழுநாள், அவனோடுகூடத் தரையிலே உட்கார்ந்த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ந்து, அவன் துக்கம் மகாகொடிய துக்கம் என்று கண்டு, ஒருவரும் அவனோடு ஒரு வார்த்தையையும் பேசாமல், இரவுபகல் ஏழுநாள், அவனோடுகூடத் தரையிலே உட்கார்ந்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ફરી એક વખત દેવદૂતો યહોવાની સમક્ષ હાજર થયા, ત્યારે તેઓની સાથે શેતાન પણ આવીને યહોવાની આગળ હાજર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એ શેતાનને પૂછયું, “તું ક્યાં જઇ આવ્યો?”શેતાને યહોવાને કહ્યું, “હું પૃથ્વી પર ચારે તરફ ભટક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એ શેતાનને પૂછ્યું કે, “શું તેઁ મારા સેવક અયૂબને ધ્યાનથી જોયો છે? પૃથ્વી પર તેના જેવો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તે ભલો, પ્રામાણિક, દેવથી ડરનાર, અનિષ્ટ કમોર્ કરવાનો ઇન્કાર કરનાર છે. એને હેરાન કરવાને તેઁ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કાર ફેક્યો અને તે પણ કોઇ કારણ વગર,અને તે છતાં પણ તે તેની પ્રામાણિકતાને દ્રઢતાથી વળગી રહ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ેતાને યહોવાને જવાબ આપ્યો, “માણસ કોઇપણ ભોગે પોતાનું જીવન બચાવતો હોય છે. તે ચામડીને બદલે ચામડી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તેના શરીરને સ્પર્શ કરો અને માંદગી આપો. પછી જુઓ, તે તમારી સામો થશે અને તમારા પર શાપ વરસા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યહોવાએ શેતાનને કહ્યું કે, “જા, હું એને તારા હાથમાં સોંપુ છું. તારે એનું જે કરવું હોય તે કરજ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કત તેનો જીવ બચાવ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યહોવા પાસેથી શેતાન ચાલ્યો ગયો, તેણે અયૂબને તેના પગના તળિયાથી તે તેના માથા સુધી દુ:ખદાય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ૂંમડાથી ભર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અયૂબ ધૂળમાં બેઠો, અને તેની ખંજવાળ મટાડવા તેના ઘા ને ખજવાળવા તેણે માટીના એક તૂટેલા ટૂકડ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પયોગ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ની પત્નીએ તેને કહ્યું, “તમે હજુ પણ દેવને વળગી રહ્યાં છો? તમે દેવ પર શાપ વરસાવો અને જીવનનો ત્ય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અયૂબે ઉત્તર આપ્યો, “તું તો એક મૂર્ખ સ્ત્રીની જેમ બોલે છે, શું આપણે દેવના હાથથી માત્ર સુખ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ીકારવાનું, દુ:ખ નહિ?” આવા દુ:ખમાં પણ અયૂબે કદી દેવની વિરૂદ્ધ એક શબ્દ પણ ઉચ્ચાર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 અયૂબ પર આવી પડેલી આફતોની વાત તેના ત્રણ મિત્રોના જાણવામાં આવી તેઓએ તેમના ઘર છોડ્યા એક બી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મળ્યા. તેઓ અયૂબ પ્રત્યે સહાનુભૂતિ દર્શાવવા અને તેને આશ્વાસન આપવા જવા માટે સંમંત થયા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ત્રોના નામ તેમાનથી અલીફાઝ, શૂહીથી બિલ્દાદ અને નાઅમાંથી સોફાર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એ દૂરથી અયૂબને જોયો અને હવે તે ઓળખી ન શકાય તેવો થઇ ગયો હતો તેથી તેઓ મોટે અવાજે રડ્યા, શોક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યા પોતાના વસ્ત્રો ફાડી નાંખ્યા અને તેઓનો શોક વ્યકત કરવા, તેઓ તેઓના માથા પર રેતી વરસાવવા લાગ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ઓ સાત દિવસ અને સાત રાત તેની સાથે જમીન પર બેસી રહ્યા. તેઓ એક શબ્દ પણ બોલ્યા નહિ. કારણકે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યું કે અયૂબનું દુ:ખ ખૂબ વિશાળ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2026-10-21T04:46:54Z</dcterms:created>
  <dcterms:modified xsi:type="dcterms:W3CDTF">2026-10-21T04:46:54Z</dcterms:modified>
  <dc:title>અયૂબ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