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t came to pass after these things, that one told Joseph, Behold, your father is sick: and he took with him his two sons, Manasseh and Ephrai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t came to pass after these things, that one told Joseph, Behold, your father is sick: and he took with him his two sons, Manasseh and Ephrai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one told Jacob, and said, Behold, your son Joseph comes unto you: and Israel strengthened himself, and sat upon the b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one told Jacob, and said, Behold, your son Joseph comes unto you: and Israel strengthened himself, and sat upon the b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Jacob said unto Joseph, God Almighty appeared unto me at Luz in the land of Canaan, and blessed me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Jacob said unto Joseph, God Almighty appeared unto me at Luz in the land of Canaan, and blessed me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said unto me, Behold, I will make you fruitful, and multiply you, and I will make of you a multitude of people; and will give this land to your seed after you for an everlasting possessio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said unto me, Behold, I will make you fruitful, and multiply you, and I will make of you a multitude of people; and will give this land to your seed after you for an everlasting possessio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now your two sons, Ephraim and Manasseh, which were born unto you in the land of Egypt before I came unto you into Egypt, are mine; as Reuben and Simeon, they shall be min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now your two sons, Ephraim and Manasseh, which were born unto you in the land of Egypt before I came unto you into Egypt, are mine; as Reuben and Simeon, they shall be min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r issue, which you brought forth after them, shall be yours, and shall be called after the name of their brethren in their inheritanc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r issue, which you brought forth after them, shall be yours, and shall be called after the name of their brethren in their inheritanc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as for me, when I came from Padan, Rachel died by me in the land of Canaan in the way, when yet there was but a little way to come unto Ephrath: and I buried her there in the way of Ephrath; the same is Bethle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as for me, when I came from Padan, Rachel died by me in the land of Canaan in the way, when yet there was but a little way to come unto Ephrath: and I buried her there in the way of Ephrath; the same is Bethle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as for me, when I came from Padan, Rachel died by me in the land of Canaan in the way, when yet there was but a little way to come unto Ephrath: and I buried her there in the way of Ephrath; the same is Bethle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srael beheld Joseph's sons, and said, Who are these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Joseph said unto his father, They are my sons, whom God has given me in this place. And he said, Bring them, I pray you, unto me, and I will bless the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Joseph said unto his father, They are my sons, whom God has given me in this place. And he said, Bring them, I pray you, unto me, and I will bless the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w the eyes of Israel were dim for age, so that he could not see. And he brought them near unto him; and he kissed them, and embraced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w the eyes of Israel were dim for age, so that he could not see. And he brought them near unto him; and he kissed them, and embraced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srael said unto Joseph, I had not thought to see your face: and, lo, God has showed me also your se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srael said unto Joseph, I had not thought to see your face: and, lo, God has showed me also your see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Joseph brought them out from between his knees, and he bowed himself with his face to the ear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Joseph brought them out from between his knees, and he bowed himself with his face to the eart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Joseph took them both, Ephraim in his right hand toward Israel's left hand, and Manasseh in his left hand toward Israel's right hand, and brought them near unto hi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Joseph took them both, Ephraim in his right hand toward Israel's left hand, and Manasseh in his left hand toward Israel's right hand, and brought them near unto him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srael stretched out his right hand, and laid it upon Ephraim's head, who was the younger, and his left hand upon Manasseh's head, guiding his hands wisely; for Manasseh was the firstbor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srael stretched out his right hand, and laid it upon Ephraim's head, who was the younger, and his left hand upon Manasseh's head, guiding his hands wisely; for Manasseh was the firstbor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blessed Joseph, and said, God, before whom my fathers Abraham and Isaac did walk, the God which fed me all my life long unto this day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blessed Joseph, and said, God, before whom my fathers Abraham and Isaac did walk, the God which fed me all my life long unto this day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Angel which redeemed me from all evil, bless the lads; and let my name be named on them, and the name of my fathers Abraham and Isaac; and let them grow into a multitude in the midst of the ear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Angel which redeemed me from all evil, bless the lads; and let my name be named on them, and the name of my fathers Abraham and Isaac; and let them grow into a multitude in the midst of the eart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Angel which redeemed me from all evil, bless the lads; and let my name be named on them, and the name of my fathers Abraham and Isaac; and let them grow into a multitude in the midst of the earth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when Joseph saw that his father laid his right hand upon the head of Ephraim, it displeased him: and he held up his father's hand, to remove it from Ephraim's head unto Manasseh's hea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when Joseph saw that his father laid his right hand upon the head of Ephraim, it displeased him: and he held up his father's hand, to remove it from Ephraim's head unto Manasseh's hea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when Joseph saw that his father laid his right hand upon the head of Ephraim, it displeased him: and he held up his father's hand, to remove it from Ephraim's head unto Manasseh's hea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Joseph said unto his father, Not so, my father: for this is the firstborn; put your right hand upon his hea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Joseph said unto his father, Not so, my father: for this is the firstborn; put your right hand upon his hea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his father refused, and said, I know it, my son, I know it: he also shall become a people, and he also shall be great: but truly his younger brother shall be greater than he, and his seed shall become a multitude of nation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his father refused, and said, I know it, my son, I know it: he also shall become a people, and he also shall be great: but truly his younger brother shall be greater than he, and his seed shall become a multitude of nation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his father refused, and said, I know it, my son, I know it: he also shall become a people, and he also shall be great: but truly his younger brother shall be greater than he, and his seed shall become a multitude of nation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e blessed them that day, saying, In you shall Israel bless, saying, God make you as Ephraim and as Manasseh: and he set Ephraim before Manasseh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e blessed them that day, saying, In you shall Israel bless, saying, God make you as Ephraim and as Manasseh: and he set Ephraim before Manasseh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e blessed them that day, saying, In you shall Israel bless, saying, God make you as Ephraim and as Manasseh: and he set Ephraim before Manasseh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srael said unto Joseph, Behold, I die: but God shall be with you, and bring you again unto the land of your father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srael said unto Joseph, Behold, I die: but God shall be with you, and bring you again unto the land of your father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oreover I have given to you one portion above your brethren, which I took out of the hand of the Amorite with my sword and with my bow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oreover I have given to you one portion above your brethren, which I took out of the hand of the Amorite with my sword and with my bow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, உம்முடைய தகப்பனாருக்கு வருத்தமாயிருக்கிறது என்று யோசேப்புக்குச் சொல்ல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அவன் தன் இரண்டு குமாரராகிய மனாசேயையும் எப்பீராயீமையும் தன்னோடேகூடக் கொண்டு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உம்முடைய குமாரனாகிய யோசேப்பு உம்மிடத்தில் வந்திருக்கிறார் என்று யாக்கோப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ப்பட்டது; அப்பொழுது இஸ்ரவேல் தன்னைத் திடப்படுத்திக் கொண்டு, கட்டிலின்மேல் உட்கார்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ு யோசேப்பை நோக்கி: சர்வவல்லமையுள்ள தேவன் கானான் தேசத்திலுள்ள லூஸ் என்னும் இ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த் தரிசனமாகி, என்னை ஆசீர்வதி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ப் பலுகவும் பெருகவும் பண்ணி, உன்னைப் பல ஜனக்கூட்டமாக்கி, உனக்குப் பின்வரும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க்கு இந்தத் தேசத்தை நித்திய சுதந்தரமாகக் கொடுப்பேன் என்று என்னோடே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ிடத்தில் எகிப்துக்கு வருமுன்னே உனக்கு எகிப்துதேசத்தில் பிறந்த உன் இரண்டு குமார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டைய குமாரர்; ரூபன் சிமியோன் என்பவர்களைப்போல, எப்பீராயீமும் மனாசேயும் என்னுடைய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ுக்குப்பின், நீ பெறும் பிள்ளைகள் உன்னுடையவர்கள்; அவர்கள் தங்கள் தங்கள் சகோதரருடைய பேர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ைக்கப்பட்டு அவர்களுக்குரிய சுதந்தரத்தில் பங்குபெற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தானைவிட்டு வருகையில், கானான் தேசத்தில் எப்பிராத்தாவுக்குக் கொஞ்சம் தூரம் இருக்க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யிலே ராகேல் என்னண்டையிலே மரணமடைந்தாள்; அவளை அங்கே பெத்லகேம் என்னும் எப்பிராத்தா ஊருக்குப் போ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யிலே அடக்கம்பண்ணின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யோசேப்பின் குமாரரைப் பார்த்து: இவர்கள் யார் என்று கே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தன் தகப்பனை நோக்கி: இவர்கள் இவ்விடத்தில் தேவன் அருளின குமாரர் என்றான். அப்பொழுது அவன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அவர்களை ஆசீர்வதிக்கும்படி அவர்களை என் கிட்டக்கொண்டுவா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திர்வயதினால் இஸ்ரவேலின் கண்கள் மங்கலாயிருந்தபடியால், அவன் நன்றாய்ப் பார்க்கக் கூடாத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அவனண்டையிலே சேரப்பண்ணினான்; அப்பொழுது அவன் அவர்களை முத்தஞ்செய்து அணைத்து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யோசேப்பை நோக்கி: உன் முகத்தைக் காண்பேன் என்று நான் நினைக்கவில்லை; ஆனாலும் இதோ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யையும் காணும்படி தேவன் எனக்கு அருள் செய்தார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ுடைய முழங்கால்கள் நடுவே இருந்த பிள்ளைகளை யோசேப்பு பின்னிடப்பண்ணி, அ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கத்துக்கு முன்பாகத் தரைமட்டும் குனிந்து வணங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யோசேப்பு அவ்விருவரையும் கொண்டுவந்து, எப்பிராயீமைத் தன் வலது கையினாலே இஸ்ரவேலின் இட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ு நேராகவும், மனாசேயைத் தன் இடதுகையினாலே இஸ்ரவேலின் வலதுகைக்கு நேராகவும் வ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ஸ்ரவேல், மனமறிய, தன் வலதுகையை நீட்டி, இளையவனாகிய எப்பிராயீமுடைய தலையின்மேலும், மனாச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த்தவனாயிருந்தும், தன் இடதுகையை மனாசேயுடைய தலையின்மேலும் வை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சேப்பை ஆசீர்வதித்து: என் பிதாக்களாகிய ஆபிரகாமும் ஈசாக்கும் வழிபட்டு வணங்கிய தேவனும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றந்த நாள்முதல் இந்நாள்வரைக்கும் என்னை ஆதரித்துவந்த தேவ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த் தீமைக்கும் நீங்கலாக்கி என்னை மீட்ட தூதனுமானவர் இந்தப் பிள்ளைகளை ஆசீர்வதிப்பார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ேரும் என் பிதாக்களாகிய ஆபிரகாம் ஈசாக்கு என்பவர்களின் பேரும் இவர்களுக்கு இடப்படக்கடவது; பூம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் மிகுதியாய்ப் பெருகக்கடவர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கப்பன் தன் வலதுகையை எப்பிராயீமுடைய தலையின்மேல் வைத்ததை யோசேப்பு கண்டு, அது தன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மில்லாதபடியால், எப்பீராயீமுடைய தலையின்மேல் இருந்த தன் தகப்பனுடைய கையை மனாசேயினுடைய தலைய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க்கும்படிக்கு எடு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கப்பனே, அப்படியல்ல, இவன் மூத்தவன், இவனுடைய தலையின்மேல் உம்முடைய வலதுகையை வைக்க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கப்பனோ தடுத்து: அது எனக்குத் தெரியும், என் மகனே, எனக்குத் தெரியும்; இவனும்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க்கூட்டமாவான், இவனும் பெருகுவான்; இவனுடைய தம்பியோ இவனிலும் அதிகமாய்ப் பெருகுவான்; அ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யார் திரளான ஜனங்களாவார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க அவன் அன்றைத்தினம் அவர்களை ஆசீர்வதித்து: தேவன் உன்னை எப்பிராயீமைப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ாசேயைப்போலவும் ஆக்குவாராக என்று இஸ்ரவேலர் உன்னை முன்னிட்டு வாழ்த்துவார்கள் என்று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்பிராயீமை மனாசேக்கு முன்னே வை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இஸ்ரவேல் யோசேப்பை நோக்கி: இதோ, நான் மரணமடையப்போகிறேன்; தேவன் உங்களோடே இருப்பார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் பிதாக்களின் தேசத்துக்கு உங்களைத் திரும்பவும் போகப்பண்ணுவார் எ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கோதரருக்குக் கொடுத்ததைப்பார்க்கிலும், நான் என் பட்டயத்தாலும், என் வில்லினாலும், எமோரி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யிலிருந்து சம்பாதித்த ஒரு நிலத்தை உனக்கு அதிகமான பங்காகக் கொடுத்தேன் என்றும்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2026-10-21T01:49:23Z</dcterms:created>
  <dcterms:modified xsi:type="dcterms:W3CDTF">2026-10-21T01:49:23Z</dcterms:modified>
  <dc:title>ஆதியாகமம்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