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சிரசில் முள்மு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சூட்டி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மை கோப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ன்னம் அறை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ொறாமை எரிச்சல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ிலாவைக் குத்தின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சையால் அடித்தது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ம உணர்ச்ச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றித்துப்பியது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ைமை உணர்ச்ச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 போகிறீர் இயேசு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சுத்த பேச்சுக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ேசி மகிழ்ந்த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சப்புக்காடியை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டிக்கக் கொடுத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ய் சிலுவ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மக்கும்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ச்சிலுவையோ என் பாவச்சிலுவ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ுமந்தது என் பாவச்சிலுவ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உள்ளம் உடைந்த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ச் சேற்றினால் எங்கு போ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ய சிந்தனை நான் நினைத்த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2026-07-25T10:24:56Z</dcterms:created>
  <dcterms:modified xsi:type="dcterms:W3CDTF">2026-07-25T10:24:56Z</dcterms:modified>
  <dc:title>துதிப் பாடல்கள் : 821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