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presProps" Target="presProps.xml"/>
  <Relationship Id="rId27" Type="http://schemas.openxmlformats.org/officeDocument/2006/relationships/viewProps" Target="viewProps.xml"/>
  <Relationship Id="rId28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399136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21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் சிரசில் முள்முட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21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ன் சூட்டின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2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ெருமை கோபத்தா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21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கன்னம் அறைந்தே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21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பொறாமை எரிச்சலா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21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விலாவைக் குத்தினே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21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சையால் அடித்தது எ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21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ம உணர்ச்சியா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21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றித்துப்பியது எ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21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கைமை உணர்ச்சியா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21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ங்கு போகிறீர் இயேசு தெய்வ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21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சுத்த பேச்சுக்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21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ன் பேசி மகிழ்ந்ததா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21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சப்புக்காடியை நா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21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ுடிக்கக் கொடுத்தே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21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க்காய் சிலுவைய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21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ுமக்கும் தெய்வ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21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ரச்சிலுவையோ என் பாவச்சிலுவைய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21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ர் சுமந்தது என் பாவச்சிலுவைய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21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உள்ளம் உடைந்தத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21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பாவச் சேற்றினால் எங்கு போகிற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21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ீய சிந்தனை நான் நினைத்ததா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821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">
  <a:themeElements>
    <a:clrScheme name="Theme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2026-07-25T10:24:56Z</dcterms:created>
  <dcterms:modified xsi:type="dcterms:W3CDTF">2026-07-25T10:24:56Z</dcterms:modified>
  <dc:title>துதிப் பாடல்கள் : 821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