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யூதாவுக்கு விரோதமாய்ப்போய், அதை நெருக்கி, அதை நமக்குள்ளே பங்கிட்டுக்கொண்டு, அதற்குத் தபேயாலின் குமாரனை ராஜாவாக ஏற்படுத்துவோம் என்று சொன்னதினிமித்த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: அந்த ஆலோசனை நிலைநிற்பதில்லை, அதின்படி சம்பவிப்பதுமில்லை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ஆகாசை நோக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ாசோ: நான் கேட்கமாட்டேன், நான் கர்த்தரைப் பரீட்சைசெய்யமாட்ட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, கர்த்தர் எகிப்து நதிகளின் கடையாந்தரத்திலுள்ள ஈயையும், அசீரியா தேசத்திலிருக்கும் தேனீயையும் பயில்காட்டி அழை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ஒருவன் ஒரு இளம்பசுவையும், இரண்டு ஆடுகளையும் வளர்த்த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மெங்கும் முட்செடியும் நெரிஞ்சிலும் உண்டாயிருப்பதினால், அம்புகளையும் வில்லையும் பிடித்து அங்கே போகவேண்டியத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ೋಥಾಮನ ಮಗನೂ ಉಜ್ಜೀಯನ ಮೊಮ್ಮಗನೂ ಯೆಹೂದದ ಅರಸನೂ ಆದ ಆಹಾಜನ ಕಾಲದಲ್ಲಿ ಅರಾಮ್ಯರ ಅರಸನಾದ ರೆಚೀನ, ರೆಮಲ್ಯನ ಮಗ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 ಅರ ಸನೂ ಆದ ಪೆಕಹ ಎಂಬವರು ಯೆರೂಸಲೇಮಿನ ವಿರುದ್ಧವಾಗಿ ಯುದ್ಧಕ್ಕೆ ಹೋದರು. ಆದರೆ ಅದನ್ನು ಜಯ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ಧ್ಯ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ಿರಿಯಾದವರು ಎಫ್ರಾಯಾಮ್ಯರೊಂದಿಗೆ ಹೊಂದಿಕೊಂಡಿದ್ದಾರೆಂದು ದಾವೀದನ ಮನೆಗೆ ತಿಳಿದಾಗ ಅವನ ಹೃದಯವು ಪ್ರಜೆಯ ಹೃದ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ದ ಮರಗಳು ಗಾಳಿಗೆ ಅಲುಗಾಡುವಂತೆ ನಡುಗ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ಕರ್ತನು, ಯೆಶಾಯನಿಗೆ--ನೀನು ಶೆಯಾರ್‌ ಯಾಶೂಬನೆಂಬ ನಿನ್ನ ಮಗನನ್ನು ಕರೆದುಕೊಂಡು ಹೋಗಿ ಮಡಿವಾಳರ ಹೊಲ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ದಾರಿಯಲ್ಲಿ ಮೇಲಿನ ಕೆರೆಯ ಕಾಲುವೆಯ ಕೊನೆಯ ಹತ್ತಿರ ಆಹಾಜನನ್ನು ಎದುರುಗೊಂಡು ಅವನಿಗೆ ಹೀಗೆ ಹೇಳ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ಜಾಗ ರೂಕನಾಗಿ ಸುಮ್ಮನಿರು; ಭಯಪಡಬೇಡ ಇಲ್ಲವೆ ರೆಚೀನ ಅರಾಮ್ಯ ರೆಮಲ್ಯನ ಮಗ ಇವರ ಕೋಪವು ಎಷ್ಟು ಹೆಚ್ಚಿದರೂ ಹೊಗೆಯ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ಎರಡು ಮೋಟು ಕೊಳ್ಳಿಗಳಿಗೆ ನಿನ್ನ ಹೃದಯವು ಕುಂದ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ಿರಿಯಾದವರೂ ಎಫ್ರಾಯಿಮಿನವರೂ ರೆಮಲ್ಯನ ಮಗನೂ ನಿನಗೆ ವಿರೋಧವಾಗಿ ದುರಾಲೋಚನೆ 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ು ಯೆಹೂದಕ್ಕೆ ವಿರೋಧವಾಗಿ ಹೋಗಿ ಅದನ್ನು ವ್ಯಥೆಪಡಿಸಿ ಅದರಲ್ಲಿ ನಮಗಾಗಿ ಮಾಡಿ ಕೊಂಡಿರುವ ಒಪ್ಪಂದ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ಲ್ಲಂಘಿಸಿ ಅದರ ಮಧ್ಯದಲ್ಲಿ ಒಬ್ಬ ಅರಸನನ್ನು ಅಂದರೆ ಟಾಬೇಲನ ಮಗನನ್ನು ನೇಮಿಸಿಕೊಳ್ಳೋಣ ಎಂದು ಹೇಳ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ಕ್ಕೆ ಕರ್ತನಾದ ದೇವರು--ಅದು ನಿಲ್ಲುವದಿಲ್ಲ; ಇಲ್ಲವೆ ಅದು ಆಗ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ಮಸ್ಕವು ಸಿರಿ ಯಾದ ತಲೆಯಾಗಿದೆ ಮತ್ತು ದಮಸ್ಕದ ತಲೆಯು ರೆಚೀನ; ಅರುವತ್ತೈದು ವರುಷಗಳೊಳಗೆ ಎಫ್ರಾಯಾ ಮ್ಯರು ಭಂಗ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ವೆನಿಸಿಕೊಳ್ಳ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ಎಫ್ರಾ ಯಾಮಿನ ತಲೆ ಸಮಾರ್ಯ ಸಮಾರ್ಯದ ತಲೆ ರೆಮಲ್ಯನ ಮಗನು. ನೀವು ನಂಬದೆ ಹೋದರೆ ನೀವು ನಿಜವಾಗಿಯೂ ನೆಲೆಗೊಳ್ಳ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ಕರ್ತನು ಆಹಾಜನಿಗ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ದೇವರಾದ ಕರ್ತನಿಂದ ಒಂದು ಗುರುತನ್ನು ಕೇಳು; ಅದು ಕೆಳಗೆ ಆಳದಲ್ಲಾದರೂ ಇಲ್ಲವೆ ಮೇಲೆ ಎತ್ತರದ ಲ್ಲಿ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ಕೇಳಿಕೋ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ಆಹಾಜನು -- ನಾನು ಕೇಳಿಕೊಳ್ಳುವದಿಲ್ಲ; ಇಲ್ಲವೆ ಕರ್ತನನ್ನು ಪರೀಕ್ಷಿಸ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ಕ್ಕೆ (ಯೆಶಾಯನು) ದಾವೀದನ ಮನೆಯ ವರೇ, ಈಗ ಕೇಳಿರಿ, ಮನುಷ್ಯರನ್ನು ಬೇಸರಗೊಳಿ ಸುವದು ಅಷ್ಟು ದೊಡ್ಡದಲ್ಲವೆಂದೆಣ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ದೇವ ರನ್ನೂ ಬೇಸರಗೊಳಿಸುವಿರ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ಕಾರಣ ಕರ್ತನು ತಾನೇ ಒಂದು ಗುರುತನ್ನು ನಿನಗೆ ಕೊಡು ವನು; ಇಗೋ, ಒಬ್ಬ ಕನ್ನಿಕೆಯು ಗರ್ಭಿಣಿಯಾಗಿ ಒಬ್ಬ ಮಗ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ಡೆಯುವಳು. ಆತನನ್ನು ಇಮ್ಮಾನು ವೇಲ್‌ ಎಂದು ಕರ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ಕೆಟ್ಟದ್ದನ್ನು ನಿರಾಕರಿಸಿ ಒಳ್ಳೆಯದನ್ನು ಆರಿಸಿಕೊಳ್ಳುವಷ್ಟು ತಿಳುವ ಳಿಕೆಯು ಬರುವ ತನಕ ಬೆಣ್ಣೆ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ೇನನ್ನು ತಿ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ಮಗುವು ಕೆಟ್ಟದ್ದನ್ನು ನಿರಾಕರಿಸಿ ಒಳ್ಳೆಯದನ್ನು ಆರಿಸಿಕೊಳ್ಳುವದಕ್ಕಿಂತ ಮುಂಚೆಯೇ ನೀನು ಹೇಸಿಕೊಳ್ಳುವ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ಇಬ್ಬರು ಅರಸರು ತ್ಯಜಿಸಿಬ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ನಿನ್ನ ಮೇಲೆ ಯೂ ನಿನ್ನ ಜನರ ಮೇಲೆಯೂ ನಿನ್ನ ತಂದೆಯ ಮನೆಯ ಮೇಲೆಯೂ ಯೆಹೂದದಿಂದ ಎಫ್ರಾ ಯಾಮು ಅಗಲಿದಂದ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ೆ ಅಶ್ಯೂರ ಅರ ಸನ ಕಾಲದಿಂದಲೂ ಬಾರದೆ ಇದ್ದ ದಿವಸಗಳನ್ನು ಬರ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ದಿನದಲ್ಲಿ ಐಗುಪ್ತದ ನದಿಗಳ ಕಟ್ಟಕಡೆ ಯಿಂದ ನೊಣಕ್ಕೂ ಅಶ್ಯೂರ ದೇಶದ ಜೇನು ಹುಳಕ್ಕೂ ಕರ್ತನು ಸಿಳ್ಳು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ು ಬಂದು ಹಾಳಾದ ಕಣಿವೆಗಳಲ್ಲಿಯೂ ಬಂಡೆಗಳ ಬಿರುಕುಗಳಲ್ಲಿಯೂ ಎಲ್ಲಾ ಮುಳ್ಳಿನ ಮೇಲೆಯೂ ಎಲ್ಲಾ ಪೊದೆ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ತ್ತಿಕೊಳ್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ದೇ ದಿನದಲ್ಲಿ ಕರ್ತನು ನದಿಯ ಆಚೆಗಿರುವ ಅಶ್ಯೂರದ ರಾಜನೆಂಬವನಿಂದ ಬಾಡಿಗೆ ಕ್ಷೌರದ ಕತ್ತಿ ಯಿಂದ (ಯೆಹೂದ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ಯನ್ನು ಕಾಲುಕೂದ ಲನ್ನು ಬೋಳಿಸುವನು ಗಡ್ಡವನ್ನು ತೆಗೆದು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ದಿನದಲ್ಲಿ ಮನುಷ್ಯನು ಒಂದು ಕಡಸನ್ನು ಮತ್ತು ಎರಡು ಕುರಿಗಳನ್ನು ಸ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ಅವು ಸಮೃದ್ಧಿಯಾಗಿ ಹಾಲನ್ನು ಕೊಡುವದರಿಂದ ಅವನು ಬೆಣ್ಣೆಯನ್ನು ತಿನ್ನುವನು; ಆ ದೇಶದಲ್ಲಿ ಉಳಿದಿರುವ 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ಣ್ಣೆಯನ್ನು ಮತ್ತು ಜೇನು ತುಪ್ಪವನ್ನು ತಿ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ದಿನದಲ್ಲಿ ಸಾವಿರ ರೂಪಾಯಿ ಬೆಲೆಯ ಸಹಸ್ರ ದ್ರಾಕ್ಷೆಯ ಬಳ್ಳಿಗಳು ಬೆಳೆಯುವ ಪ್ರತಿಯೊಂದು ಪ್ರದೇಶವು ಮುಳ್ಳು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ತ್ತೂರಿ ಗಳಿಂದ ತುಂಬ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ೇಶವೆಲ್ಲಾ ಮುಳ್ಳು ದತ್ತೂರಿಗಳಿಂದ ತುಂಬಿರುವದರಿಂದ ಮನುಷ್ಯರು ಬಿಲ್ಲು ಮತ್ತು ಬಾಣಗಳೊಂದಿಗೆ ಅಲ್ಲಿಗೆ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ಗುದ್ದಲಿಯಿಂದ ಅಗೆಯುವ ಗುಡ್ಡಗಳ ಮೇಲೆ ಮುಳ್ಳು ದತ್ತೂರಿಗಳಿಗೆ ಹೆದರಿ ಅಲ್ಲಿಗೆ ಬರಲಾರದೆ ಇರುವಿ; ಆದರ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ಗಳನ್ನು ಬಿಡುವದಕ್ಕೂ ಚಿಕ್ಕ ಕರುಗಳು ತುಳಿದಾಡುವದಕ್ಕೂ ಎಡೆ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2026-10-20T01:29:27Z</dcterms:created>
  <dcterms:modified xsi:type="dcterms:W3CDTF">2026-10-20T01:29:27Z</dcterms:modified>
  <dc:title>ಯೆಶಾಯನು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