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யத்தின் முற்புறமும் கிழக்குக்கு எதிரான பிரத்தியேகமான இடமும் இருந்த அகலம் நூறுமுழமு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ாலயத்துக்கும் பரிசுத்த ஸ்தலத்துக்கும் இரண்டு வாசல்கள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ಮೇಲೆ, ಅವನು ನನ್ನನು ದೇವಾಲಯಕ್ಕೆ ಕರೆತಂದು ಕಂಬಗಳನ್ನೂ ಒಂದು ಕಡೆಯಲ್ಲಿ ಆರು ಮೊಳ ಅಗಲವೆಂದೂ ಮತ್ತೊಂದು ಕಡೆ ಆ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 ಅಗಲವೆಂದೂ ಅಳೆದನು. ಇದೇ ಆ ಗುಡಾರದ ಅಡ್ಡಗಲ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ಾಗಲಿನ ಅಗಲವು ಹತ್ತು ಮೊಳ ಬಾಗಲಿನ ಪಾರ್ಶ್ವಗಳು ಒಂದು ಕಡೆಯಲ್ಲಿ ಐದು ಮೊಳ, ಇನ್ನೊಂದು ಕಡೆಯಲ್ಲಿ ಐದು ಮೊಳ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ಅದರ ಉದ್ದವನ್ನು ನಲವತ್ತು ಮೊಳವೆಂದೂ ಅಗಲವನ್ನು ಇಪ್ಪತ್ತು ಮೊಳವೆಂದೂ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ಮೇಲೆ ಅವನು ಒಳಗೆ ಹೋಗಿ ಬಾಗಿಲಿನ ಕಂಬವನ್ನು ಎರಡು ಮೊಳವೆಂದೂ ಬಾಗಿಲನ್ನು ಆರು ಮೊಳವೆಂದೂ ಬಾಗಿಲಿನ ಅಗಲ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ೆಂದೂ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ೆ ಅವನು ಅದರ ಉದ್ದ ಇಪ್ಪತ್ತು ಮೊಳವೆಂದೂ ಅಗಲ ಇಪ್ಪತ್ತು ಮೊಳವೆಂದೂ ದೇವಾ ಲಯದ ಮುಂದೆ ಅಳೆದನು; ಇದೇ ಮಹಾ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 ಎಂದು ಅವನ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ನಂತರ ಅವನು ಆಲಯದ ಗೋಡೆಯನ್ನು ಆರು ಮೊಳವೆಂದೂ ಮನೆಯ ಸುತ್ತಲೂ ಎಲ್ಲಾ ಕಡೆಗಳಲ್ಲೂ ಇದ್ದ ಪಾರ್ಶ್ವದ ಕೊಠಡಿಗಳ ಅಗ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ಕು ಮೊಳವೆಂದೂ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ಪಾರ್ಶ್ವದ ಕೊಠಡಿಗಳು ನೂರು ಇದ್ದವು. ಒಂದರ ಮೇಲೆ ಒಂದರಂತೆ ಮೂವತ್ತು ಅಂತಸ್ತು ಇದ್ದವು; ಅವರು ಹಿಡಿಯಲ್ಪಡ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್ಶ್ವದ ಕೊಠಡಿಗಳಿಗಾಗಿ ಇರುವ ಆಲಯವನ್ನು ಹೊಂದಿದ ಗೋಡೆಯಲ್ಲಿ ಸುತ್ತ ಲಾಗಿ ಸೇರಿಸಲ್ಪಟ್ಟಿದ್ದವು. ಆದರೆ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ಲ್ಲಿ ಹಿಡಿಸ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ುತ್ತಣ ಅಂತಸ್ತುಗಳು ಮೇಲೆ ಮೇಲೆ ಹೋದ ಹಾಗೆ ಆಯಾ ಕೊಠಡಿಗಳ ಅಗಲವು ಹೆಚ್ಚುತ್ತಾ ಬಂದಿತು; ಅವು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ಿಕೊಂಡು ಮೇಲೆ ಮೇಲೆ ಹೋದಹಾಗೆಲ್ಲಾ ಅದನ್ನು ಬಿಗಿಯಾಗಿ ಹಿಡಿದು ಕೊಂಡಂತೆ ಇದ್ದವು; ಹೀಗೆ ಮೇಲಿನ ಅಂತಸ್ತುಗಳು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ಅಗಲವಾಗುತ್ತಾ ಬಂದವು; ಕೆಳ ಗಿನ ಅಂತಸ್ತಿನಿಂದ ಮಧ್ಯದ ಅಂತಸ್ತಿನ ಮಾರ್ಗವಾಗಿ ಮೇಲಿನ ಅಂತಸ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ಲಯದ ಸುತ್ತ ಮುತ್ತಲೂ ಒಂದು ಜಗುಲಿಯನ್ನು ನಾನು ನೋಡಿ ದೆನು. ಅದು ಪಾರ್ಶ್ವದ ಕೊಠಡಿಗಳಿಗೆ ತಳಹದಿಯಾಗಿ ನೆಲಮಟ್ಟ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ಮಾರು ಆರು ಮಹಾ ಮೊಳಗಳಷ್ಠು ಎತ್ತರ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ೊರಗಡೆಯಲ್ಲಿ ಪಾರ್ಶ್ವದ ಕೊಠಡಿ ಗಳಿಗಾದ ಗೋಡೆಯ ದಪ್ಪವು ಐದು ಮೊಳ ಮತ್ತು ಉಳಿದದ್ದು ಒಳಗಿನ ಪಾರ್ಶ್ವಕೊಠಡ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ೊಠಡಿಗಳ ನಡುವೆ ಆಲಯದ ಸುತ್ತಲೂ ಪ್ರತಿ ಯೊಂದು ಕಡೆಗೂ ಇಪ್ಪತ್ತು ಮೊಳ ಅಗಲವಿ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ಾರ್ಶ್ವದ ಕೊಠಡಿಗಳ ಬಾಗಿಲುಗಳು ಬಿಡಲ್ಪಟ್ಟ ಸ್ಥಳದ ಕಡೆಗೆ ಇದ್ದವು, ಉತ್ತರದ ಕಡೆಗೆ ಒಂದು ಬಾಗಿಲೂ ದಕ್ಷಿಣದ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ಬಾಗಿಲೂ ಇತ್ತು; ಬಿಡಲ್ಪಟ್ಟ ಸ್ಥಳದ ಅಗಲವು ಸುತ್ತಲೂ ಐದು ಮೊಳ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ಈಗ ಪ್ರತ್ಯೇಕಿಸಿದ ಸ್ಥಳಕ್ಕೆ ಎದುರಾಗಿ ಪಶ್ಚಿಮದ ಕಡೆಗಿದ್ದ ಕಟ್ಟಡವು ಎಪ್ಪತ್ತು ಮೊಳ ಅಗಲವಾಗಿತ್ತು; ಕಟ್ಟ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ು ಸುತ್ತಲೂ ಐದು ಮೊಳ ದಪ್ಪವಾಗಿತ್ತು; ಅದರ ಉದ್ದವು ತ್ತೊಂಭತ್ತು ಮೊಳ 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 ಅವನು ಆಲಯವನ್ನು ನೂರು ಮೊಳ ಉದ್ದವೆಂದೂ; ಪ್ರತ್ಯೇಕಿಸಿದ ಸ್ಥಳವನ್ನೂ ಕಟ್ಟಡವನ್ನೂ ಗೋಡೆಗಳ ಸಹಿತವಾಗಿ ನೂರು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್ದವೆಂದೂ ಅಳ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ಆಲಯದ ಮುಂಭಾಗವು ಪೂರ್ವದ ಕಡೆಗೆ ಇದ್ದ ಪ್ರತ್ಯೇಕ ಸ್ಥಳಗಳು ನೂರು ಮೊಳ ಅಗಲ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್ರತ್ಯೇಕ ಸ್ಥಳಕ್ಕೆ ಎದುರಾಗಿಯೂ ಹಿಂದೆಯೂ ಇದ್ದಂತ ಕಟ್ಟಡ ವನ್ನು ಅಂದರೆ ಕೈಪಡಸಾಲೆಗಳನ್ನೂ ಆ ಕಡೆ ಈ ಕಡೆ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ೆಂದೂ ಅಳೆದನು; ಇದರೊಳಗೆ ಒಳಗಿನ ದೇವಾಲಯವೂ ಅಂಗಳದ ದ್ವಾರಂಗಣ ಶಾಲೆಗಳೂ ಇ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ಾಗಲುಗಳ ಕಂಬಗಳನ್ನೂ ಇಕ್ಕಟ್ಟಾದ ಕಿಟಕಿ ಗಳನ್ನೂ ಅದರ ಸುತ್ತಲೂ ಇದ್ದಂತಹ ಮೂರು ಅಂತಸ್ತು ಗಳಲ್ಲಿ ಬಾಗಲಿಗೆ ಎದು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ಮರದಿಂದ ಹೊದಿಸಲ್ಪಟ್ಟಿದ್ದವು. ಪಡಸಾಲೆಗಳನ್ನೂ ನೆಲವು ಮೊದಲ್ಗೊಂಡು ಮುಚ್ಚಲ್ಪಟ್ಟಂತ ಕಿಟಕಿಗಳ ವರೆಗ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ಾಗಿಲಿನ ಮೇಲಕ್ಕೂ ಒಳಗಿನ ಆಲಯದ ವರೆಗೂ ಹೊರಗೂ ಸುತ್ತಲೂ ಇದ್ದ ಗೋಡೆ, ಒಳಗೂ ಹೊರಗೂ ಎಲ್ಲವನ್ನೂ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ು ಕೆರೂಬಿ ಗಳಿಂದಲೂ ಖರ್ಜೂರದ ಮರಗಳಿಂದಲೂ ಮಾಡ ಲ್ಪಟ್ಟಿತ್ತು. ಕೆರೂಬಿ ಮತ್ತು ಕೆರೂಬಿಗಳ ಮಧ್ಯೆ ಖರ್ಜೂ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ವಿತ್ತು ಪ್ರತಿಯೊಂದು ಕೆರೂಬಿಗೂ ಎರಡೆರಡು ಮು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ೆ ಈ ಕಡೆ ಖರ್ಜೂರದ ಮರದ ಎದುರಿಗೆ ಪ್ರಾಯದ ಸಿಂಹದ ಮುಖವೂ ಇತ್ತು; ಹೀಗೆ ಆಲಯದ ತುಂಬಾ ಸುತ್ತಮ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ೆಲವು ಮೊದಲುಗೊಂಡು ಬಾಗ ಲಿನ ಮೇಲಿನ ವರೆಗೂ ದೇವಾಲಯದ ಗೋಡೆ ಯಲ್ಲಿಯೂ ಕೆರೂಬಿಗಳೂ ಮತ್ತು ಖರ್ಜೂರದ ಮರ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ಾಲಯದ ಕಂಬ ಗಳು ಚಚ್ಚೌಕವಾಗಿದ್ದವು, ಪರಿಶುದ್ಧ ಸ್ಥಳವೂ ಸಹ ಹಾಗೆಯೇ ಇತ್ತು; ಒಂದು ಆಕಾರವು ಮತ್ತೊಂದು ಆಕ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ಲ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ರದ ಯಜ್ಞ ವೇದಿಯು ಮೂರುಮೊಳ ಎತ್ತರವಾಗಿತ್ತು; ಉದ್ದವು ಎರಡು ಮೊಳವಾಗಿತ್ತು; ಅದರ ಮೂಲೆಗಳೂ ಉದ್ದವೂ ಪಾರ್ಶ್ವ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ದಿಂದಲೇ ಮಾಡಲ್ಪಟ್ಟಿತ್ತು; ಅವನು ನನಗೆ ಹೇಳಿದ್ದೇನಂದರೆ--ಕರ್ತನ ಮುಂದೆ ಇರುವ ಮೇಜು ಇದೇ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ೇವಾ ಲಯಕ್ಕೂ ಪರಿಶುದ್ಧ ಸ್ಥಳಕ್ಕೂ ಎರಡು ಬಾಗಲುಗಳಿ 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ಎರಡು ಬಾಗಲುಗಳಿಗೆ ಎರಡು ಕದಗಳಿ ದ್ದವು, ಆ ಸುತ್ತಿಕೊಳ್ಳುವ ಕದಗಳು ಒಂದು ಬಾಗಲಿಗೆ ಎರಡು ಇನ್ನೊಂದು ಬಾಗ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ಲಯದ ಬಾಗಲುಗಳ ಮೇಲೆ ಕೆರೂಬಿಗಳೂ ಖರ್ಜೂರದ ಮರಗಳೂ ಗೋಡೆಗಳ ಮೇಲೆ ಮಾಡ ಲ್ಪಟ್ಟ ಹಾಗೆಯೇ ಮಾಡಲ್ಪಟ್ಟ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ಾರಂಗಣದ ಮುಂದೆ ಹೊರಗಡೆಯಲ್ಲಿ ದಪ್ಪವಾದ ಹಲಗೆ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, ಈ ಕಡೆಯೂ ಆ ಕಡೆಯೂ ದ್ವಾರಾಂಗ ಣದ ಪಕ್ಕಕ್ಕೂ ಆಲಯದ ಪಾರ್ಶ್ವ ಕೊಠಡಿಗಳಿಗೂ ಇಕ್ಕಟ್ಟಾದ ಕಿಟಕಿಗಳೂ ಇ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ಪ್ಪವಾದ ಹಲಗೆಗಳೂ ಸಹ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2026-10-22T07:49:17Z</dcterms:created>
  <dcterms:modified xsi:type="dcterms:W3CDTF">2026-10-22T07:49:17Z</dcterms:modified>
  <dc:title>ಯೆಹೆಜ್ಕೇಲನು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