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ிகாலமே யோசுவா எழுந்திருந்தபின்பு, அவனும் இஸ்ரவேல் புத்திரர் அனைவரும் சித்தீமிலிருந்து பிரயாணம்பண்ணி, யோர்தான் மட்டும் வந்து, அதைக்கடந்து போகுமுன்னே அங்கே இராத்த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ிகாலமே யோசுவா எழுந்திருந்தபின்பு, அவனும் இஸ்ரவேல் புத்திரர் அனைவரும் சித்தீமிலிருந்து பிரயாணம்பண்ணி, யோர்தான் மட்டும் வந்து, அதைக்கடந்து போகுமுன்னே அங்கே இராத்த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நாள் சென்றபின்பு, அதிபதிகள் பாளயம் எங்கும் 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ோக்கி: நீங்கள் உங்கள் தேவனாகிய கர்த்தருடைய உடன்படிக்கைப் பெட்டியையும் அதைச்சுமக்கிற லேவியராகிய ஆசாரியர்களையும் கண்டவுடனே, நீங்களும் உங்கள் இடத்தைவிட்டுப் பிரயாணப்பட்டு, அதற்குப் பின்செல்ல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ோக்கி: நீங்கள் உங்கள் தேவனாகிய கர்த்தருடைய உடன்படிக்கைப் பெட்டியையும் அதைச்சுமக்கிற லேவியராகிய ஆசாரியர்களையும் கண்டவுடனே, நீங்களும் உங்கள் இடத்தைவிட்டுப் பிரயாணப்பட்டு, அதற்குப் பின்செ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ம் அதற்கும் இடையிலே இரண்டாயிரம் முழத் தூரமான இடம் இருக்கவேண்டும்; நீங்கள் நடக்கவேண்டிய வழியை அறியும்படிக்கு, அதற்குச் சமீபமாய் வராதிருப்பீர்களாக; இதற்குமுன்னே நீங்கள் ஒருபோதும் இந்த வழியாய் நடந்து போகவில்லை என்று சொல்லி கட்டளைய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ம் அதற்கும் இடையிலே இரண்டாயிரம் முழத் தூரமான இடம் இருக்கவேண்டும்; நீங்கள் நடக்கவேண்டிய வழியை அறியும்படிக்கு, அதற்குச் சமீபமாய் வராதிருப்பீர்களாக; இதற்குமுன்னே நீங்கள் ஒருபோதும் இந்த வழியாய் நடந்து போகவில்லை என்று சொல்லி கட்டளைய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ுவா ஜனங்களை நோக்கி: உங்களைப் பரிசுத்தம்பண்ணிக்கொள்ளுங்கள்; நாளைக்குக் கர்த்தர் உங்கள் நடுவிலே அற்புதங்களைச் செய்வ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ுவா ஜனங்களை நோக்கி: உங்களைப் பரிசுத்தம்பண்ணிக்கொள்ளுங்கள்; நாளைக்குக் கர்த்தர் உங்கள் நடுவிலே அற்புதங்களைச் செய்வ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யோசுவா ஆசாரியர்களை நோக்கி: நீங்கள் உடன்படிக்கைப்பெட்டியை எடுத்துக்கொண்டு, ஜனங்களுக்கு முன்னே நடந்து போங்கள் என்றான்; அப்படியே உடன்படிக்கைப் பெட்டியை எடுத்துக்கொண்டு ஜனங்களுக்கு முன்னே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யோசுவா ஆசாரியர்களை நோக்கி: நீங்கள் உடன்படிக்கைப்பெட்டியை எடுத்துக்கொண்டு, ஜனங்களுக்கு முன்னே நடந்து போங்கள் என்றான்; அப்படியே உடன்படிக்கைப் பெட்டியை எடுத்துக்கொண்டு ஜனங்களுக்கு முன்னே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யோசுவாவை நோக்கி: நான் மோசேயோடே இருந்ததுபோல, உன்னோடும் இருக்கிறேன் என்பதை இஸ்ரவேலரெல்லாரும் அறியும்படிக்கு, இன்று அவர்கள் கண்களுக்கு முன்பாக உன்னை மேன்மை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யோசுவாவை நோக்கி: நான் மோசேயோடே இருந்ததுபோல, உன்னோடும் இருக்கிறேன் என்பதை இஸ்ரவேலரெல்லாரும் அறியும்படிக்கு, இன்று அவர்கள் கண்களுக்கு முன்பாக உன்னை மேன்மைப்படுத்த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டன்படிக்கைப் பெட்டியைச் சுமக்கிற ஆசாரியரைப் பார்த்து: நீங்கள் யோர்தான் தண்ணீர் ஓரத்தில் சேரும்போது, யோர்தானில் நில்லுங்கள் என்று நீ கட்டளையிடுவாயாக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டன்படிக்கைப் பெட்டியைச் சுமக்கிற ஆசாரியரைப் பார்த்து: நீங்கள் யோர்தான் தண்ணீர் ஓரத்தில் சேரும்போது, யோர்தானில் நில்லுங்கள் என்று நீ கட்டளையிடுவாயாக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ுவா இஸ்ரவேல் புத்திரரை நோக்கி: நீங்கள் இங்கே சேர்ந்து, உங்கள் தேவனாகிய கர்த்தருடைய வார்த்தைகளைக் கேள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ோசுவா: ஜீவனுள்ள தேவன் உங்கள் நடுவிலே இருக்கிறார் என்பதையும், அவர் கானானியரையும் ஏத்தியரையும் ஏவியரையும் பெரிசியரையும் கிர்காசியரையும் எமோரியரையும் எபூசியரையும் உங்களுக்கு முன்பாகத் துரத்திவிடுவார் என்பதையும், நீங்கள் அறிந்துகொள்வதற்கு அடையாளமாக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ோசுவா: ஜீவனுள்ள தேவன் உங்கள் நடுவிலே இருக்கிறார் என்பதையும், அவர் கானானியரையும் ஏத்தியரையும் ஏவியரையும் பெரிசியரையும் கிர்காசியரையும் எமோரியரையும் எபூசியரையும் உங்களுக்கு முன்பாகத் துரத்திவிடுவார் என்பதையும், நீங்கள் அறிந்துகொள்வதற்கு அடையாளமாக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ோசுவா: ஜீவனுள்ள தேவன் உங்கள் நடுவிலே இருக்கிறார் என்பதையும், அவர் கானானியரையும் ஏத்தியரையும் ஏவியரையும் பெரிசியரையும் கிர்காசியரையும் எமோரியரையும் எபூசியரையும் உங்களுக்கு முன்பாகத் துரத்திவிடுவார் என்பதையும், நீங்கள் அறிந்துகொள்வதற்கு அடையாளமாக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ர்வ பூமிக்கும் ஆண்டவராயிருக்கிறவருடைய உடன்படிக்கைப்பெட்டி உங்களுக்கு முன்னே யோர்தானிலே போ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ம் இஸ்ரவேல் கோத்திரங்களிலே பன்னிரண்டுபேரை, ஒவ்வொரு கோத்திரத்துக்கு ஒவ்வொருவராகப் பிரித்தெ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ு என்னவென்றால், சர்வபூமிக்கும் ஆண்டவராகிய கர்த்தரின் பெட்டியைச்சுமக்கிற ஆசாரியர்களின் உள்ளங்கால்கள் யோர்தானின் தண்ணீரிலே பட்டமாத்திரத்தில், மேலேயிருந்து ஓடிவருகிற யோர்தானின் தண்ணீர் ஓடாமல் ஒரு குவியலாக நிற்க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ு என்னவென்றால், சர்வபூமிக்கும் ஆண்டவராகிய கர்த்தரின் பெட்டியைச்சுமக்கிற ஆசாரியர்களின் உள்ளங்கால்கள் யோர்தானின் தண்ணீரிலே பட்டமாத்திரத்தில், மேலேயிருந்து ஓடிவருகிற யோர்தானின் தண்ணீர் ஓடாமல் ஒரு குவியலாக நிற்க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யோர்தானைக் கடந்துபோகத் தங்கள் கூடாரங்களில் இருந்து புறப்பட்டார்கள்; ஆசாரியர்கள் உடன்படிக்கைப் பெட்டியை ஜனங்களுக்கு முன்னே சுமந்து கொண்டுபோய், யோர்தான் மட்டும் 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யோர்தானைக் கடந்துபோகத் தங்கள் கூடாரங்களில் இருந்து புறப்பட்டார்கள்; ஆசாரியர்கள் உடன்படிக்கைப் பெட்டியை ஜனங்களுக்கு முன்னே சுமந்து கொண்டுபோய், யோர்தான் மட்டும் வ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அறுப்புக்காலம் முழுவதும் கரைபுரண்டுபோம். பெட்டியைச்சுமக்கிற ஆசாரியர்களின் கால்கள் தண்ணீரின் ஓரத்தில் பட்டவுடன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அறுப்புக்காலம் முழுவதும் கரைபுரண்டுபோம். பெட்டியைச்சுமக்கிற ஆசாரியர்களின் கால்கள் தண்ணீரின் ஓரத்தில் பட்டவுடனே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ேயிருந்து ஓடிவருகிற தண்ணீர் நின்று சார்தானுக்கடுத்த ஆதாம் ஊர்வரைக்கும் ஒரு குவியலாகக் குவிந்தது; உப்புக்கடல் என்னும் சமனான வெளியின் கடலுக்கு ஓடிவருகிற தண்ணீர் பிரிந்து ஓடிற்று; அப்பொழுது ஜனங்கள் எரிகோவுக்கு எதிரே கடந்து 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ேயிருந்து ஓடிவருகிற தண்ணீர் நின்று சார்தானுக்கடுத்த ஆதாம் ஊர்வரைக்கும் ஒரு குவியலாகக் குவிந்தது; உப்புக்கடல் என்னும் சமனான வெளியின் கடலுக்கு ஓடிவருகிற தண்ணீர் பிரிந்து ஓடிற்று; அப்பொழுது ஜனங்கள் எரிகோவுக்கு எதிரே கடந்து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ேயிருந்து ஓடிவருகிற தண்ணீர் நின்று சார்தானுக்கடுத்த ஆதாம் ஊர்வரைக்கும் ஒரு குவியலாகக் குவிந்தது; உப்புக்கடல் என்னும் சமனான வெளியின் கடலுக்கு ஓடிவருகிற தண்ணீர் பிரிந்து ஓடிற்று; அப்பொழுது ஜனங்கள் எரிகோவுக்கு எதிரே கடந்து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னங்களும் யோர்தானைக்கடந்து தீருமளவும், கர்த்தருடைய உடன்படிக்கைப் பெட்டியைச் சுமக்கிற ஆசாரியர்கள் யோர்தானின் நடுவிலே தண்ணீரில்லாத தரையில் காலூன்றி நிற்கும்போது, இஸ்ரவேலரெல்லாரும் தண்ணீரற்ற உலர்ந்த தரைவழியாய்க் கடந்து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னங்களும் யோர்தானைக்கடந்து தீருமளவும், கர்த்தருடைய உடன்படிக்கைப் பெட்டியைச் சுமக்கிற ஆசாரியர்கள் யோர்தானின் நடுவிலே தண்ணீரில்லாத தரையில் காலூன்றி நிற்கும்போது, இஸ்ரவேலரெல்லாரும் தண்ணீரற்ற உலர்ந்த தரைவழியாய்க் கடந்து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बिहान को यहोशू सबेरे उठा, और सब इस्राएलियों को साथ ले शित्तीम से कूच कर यरदन के किनारे आया;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र उतरने से पहिले वहीं टिक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तीन दिन के बाद सरदारों ने छावनी के बीच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्रजा के लोगों को यह आज्ञा दी, कि जब तुम को अपने परमेश्वर यहोवा की वाचा का सन्दूक और उसे उठाए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वीय याजक भी देख पड़ें, तब अपने स्थान से कूच करके उसके पीछे पीछे चल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न्तु उसके और तुम्हारे बीच में दो हजार हाथ के अटकल अन्तर रहे; तुम सन्दूक के निकट न जाना। ता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देख सको, कि किस मार्ग से तुम को चलना है, क्योंकि अब तक तुम इस मार्ग पर हो कर नहीं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यहोशू ने प्रजा के लोगों से कहा, तुम अपने आप को पवित्र करो; क्योंकि कल के दिन यहोवा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ध्य में आश्चर्यकर्म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शू ने याजकों से कहा, वाचा का सन्दूक उठा कर प्रजा के आगे आगे चलो। तब वे वाचा का सन्दूक उ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आगे आगे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होवा ने यहोशू से कहा, आज के दिन से मैं सब इस्राएलियों के सम्मुख तेरी प्रशंसा करना आरम्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ूंगा, जिस से वे जान लें कि जैसे मैं मूसा के संग रहता था वैसे ही मैं तेरे संग भी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तू वाचा के सन्दूक के उठाने वाले याजकों को यह आज्ञा दे, कि जब तुम यरदन के जल के किनारे पहुंच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यरदन में खड़े रह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शू ने इस्राएलियों से कहा, कि पास आकर अपने परमेश्वर यहोवा के वचन सुन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होशू कहने लगा, कि इस से तुम जान लोगे कि जीवित ईश्वर तुम्हारे मध्य में है, और वह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हने से नि:सन्देह कनानियों, हित्तियों, हिव्वियों, परिज्जियों, गिर्गाशियों, एमोरियों, और यबूस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नके देश में से निकाल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सुनो, पृथ्वी भर के प्रभु की वाचा का सन्दूक तुम्हारे आगे आगे यरदन में जाने प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लिये अब इस्राएल के गोत्रों में से बारह पुरूषों को चुन लो, वे एक एक गोत्र में से एक पुरूष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िस समय पृथ्वी भर के प्रभु यहोवा की वाचा का सन्दूक उठाने वाले याजकों के पांव यरदन के ज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ंगे, उस समय यरदन का ऊपर से बहता हुआ जल थम जाएगा, और ढेर हो कर ठहर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ो जब प्रजा के लोगों ने अपने डेरों से यरदन पार जाने को कूच किया, और याजक वाचा का सन्दूक उठाए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जा के आगे आगे च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सन्दूक के उठाने वाले यरदन पर पहुंचे, और सन्दूक के उठाने वाले याजकों के पांव यरदन के तीर के ज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डूब गए (यरदन का जल तो कटनी के समय के सब दिन कड़ारों के ऊपर ऊपर बहा करता है)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जो जल ऊपर की ओर से बहा आता था वह बहुत दूर, अर्थात आदाम नगर के पास जो सारतान के निकट है रूक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ढेर हो गया, और दीवार सा उठा रहा, और जो जल अराबा का ताल, जो खारा ताल भी कहलाता है, उसकी ओर बह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था, वह पूरी रीति से सूख गया; और प्रजा के लाग यरीहो के साम्हने पार उत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ाजक यहोवा की वाचा का सन्दूक उठाए हुए यरदन के बीचोंबीच पहुंचकर स्थल पर स्थिर खड़े रहे,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ी स्थल ही स्थल पार उतरते रहे, निदान उस सारी जाति के लोग यरदन पार हो ग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2026-10-22T07:48:30Z</dcterms:created>
  <dcterms:modified xsi:type="dcterms:W3CDTF">2026-10-22T07:48:30Z</dcterms:modified>
  <dc:title>यहोशू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