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 கெட்டுப்போயி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 கெட்டுப்போயி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కు వెలుగును రక్షణయునైయున్నాడు, నేను ఎవరికి భయపడుదును? యెహోవా నా ప్రాణదుర్గము, ఎవ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రత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శరీరమాంసము తినుటకై దుష్టులు నామీదికి వచ్చినప్పుడు నన్ను బాధించు శత్రువులు నా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ప్పుడు వారు తొట్రిల్లికూల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తో యుద్ధము చేయుటకు దండు దిగినను నా హృదయము భయపడదు నామీదికి యుద్ధము రేగినను దీనిలో నేను ధై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క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యొద్ద ఒక్క వరము అడిగితిని దానిని నేను వెదకుచున్నాను. యెహోవా ప్రసన్నతను చూచుటకును ఆయన 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ములో ధ్యానించుటకును నా జీవితకాలమంతయు నేను యెహోవా మందిర ములో నివసింప గోర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పత్కాలమున ఆయన తన పర్ణశాలలో నన్ను దాచును తన గుడారపు మాటున నన్ను దాచును ఆశ్రయదుర్గముమీద ఆయ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ప్పుడు నన్ను చుట్టుకొనియున్న నా శత్రువుల కంటె ఎత్తుగా నా తలయెత్తబడును. ఆయన గుడారముల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సాహధ్వని చేయుచు బలులు అర్పించెదను. నేను పాడెదను, యెహోవానుగూర్చి స్తుతిగాన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నేను కంఠధ్వని యెత్తి నిన్ను ప్రార్థించు నప్పుడు నా మనవి ఆలకింపుము కరుణతో నాకు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న్నిధి వెదకుడని నీవు సెలవియ్యగా యెహోవా, నీ సన్నిధి నేను వెదకెదనని నా హృదయము నీ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ముఖమును నాకు దాచకుము కోపముచేత నీ సేవకుని తోలివేయకుము. నా సహాయుడవు నీవే రక్షణకర్తవగు నా దే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దిగనాడకుము నన్ను విడువ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తలిదండ్రులు నన్ను విడిచినను యెహోవా నన్ను చేరదీ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నీ మార్గమును నాకు బోధింపుము. నాకొరకు పొంచియున్నవారిని చూచి సరాళమైన మార్గము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బద్ధసాక్షులును క్రూరత్వము వెళ్లగ్రక్కువారును నా మీదికి లేచియున్నారు. నా విరోధుల యిచ్ఛక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జీవుల దేశమున నేను యెహోవా దయను పొందుదు నన్న నమ్మకము నాకు లేనియెడల నేనేమవుదును? యెహోవా 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ి యుం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ధైర్యము తెచ్చుకొని నీ హృదయమును నిబ్బరముగా నుంచుకొనుము యెహోవాకొరకు కనిపెట్టుకొని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2026-10-20T07:33:37Z</dcterms:created>
  <dcterms:modified xsi:type="dcterms:W3CDTF">2026-10-20T07:33:37Z</dcterms:modified>
  <dc:title>కీర్తనలు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