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presProps" Target="presProps.xml"/>
  <Relationship Id="rId63" Type="http://schemas.openxmlformats.org/officeDocument/2006/relationships/viewProps" Target="viewProps.xml"/>
  <Relationship Id="rId64" Type="http://schemas.openxmlformats.org/officeDocument/2006/relationships/tableStyles" Target="tableStyles.xml"/>
</Relationship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Then Darius the king made a decree, and search was made in the house of the rolls, where the treasures were laid up in Babylon.]]></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Then Darius the king made a decree, and search was made in the house of the rolls, where the treasures were laid up in Babylon.]]></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And there was found at Achmetha, in the palace that is in the province of the Medes, a roll, and therein was a record thus written:]]></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And there was found at Achmetha, in the palace that is in the province of the Medes, a roll, and therein was a record thus written:]]></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In the first year of Cyrus the king the same Cyrus the king made a decree concerning the house of God at Jerusalem, Let the house be built, the place where they offered sacrifices, and let the foundations thereof be strongly laid; the height thereof threescore cubits, and the breadth thereof threescore cubits;]]></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In the first year of Cyrus the king the same Cyrus the king made a decree concerning the house of God at Jerusalem, Let the house be built, the place where they offered sacrifices, and let the foundations thereof be strongly laid; the height thereof threescore cubits, and the breadth thereof threescore cubits;]]></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In the first year of Cyrus the king the same Cyrus the king made a decree concerning the house of God at Jerusalem, Let the house be built, the place where they offered sacrifices, and let the foundations thereof be strongly laid; the height thereof threescore cubits, and the breadth thereof threescore cubits;]]></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With three rows of great stones, and a row of new timber: and let the expenses be given out of the king's house:]]></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With three rows of great stones, and a row of new timber: and let the expenses be given out of the king's house:]]></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And also let the golden and silver vessels of the house of God, which Nebuchadnezzar took forth out of the temple which is at Jerusalem, and brought unto Babylon, be restored, and brought again unto the temple which is at Jerusalem, every one to his place, and place them in the house of God.]]></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And also let the golden and silver vessels of the house of God, which Nebuchadnezzar took forth out of the temple which is at Jerusalem, and brought unto Babylon, be restored, and brought again unto the temple which is at Jerusalem, every one to his place, and place them in the house of God.]]></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And also let the golden and silver vessels of the house of God, which Nebuchadnezzar took forth out of the temple which is at Jerusalem, and brought unto Babylon, be restored, and brought again unto the temple which is at Jerusalem, every one to his place, and place them in the house of God.]]></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And also let the golden and silver vessels of the house of God, which Nebuchadnezzar took forth out of the temple which is at Jerusalem, and brought unto Babylon, be restored, and brought again unto the temple which is at Jerusalem, every one to his place, and place them in the house of God.]]></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Now therefore, Tatnai, governor beyond the river, Shetharboznai, and your companions the Apharsachites, which are beyond the river, be all of you far from thence:]]></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Now therefore, Tatnai, governor beyond the river, Shetharboznai, and your companions the Apharsachites, which are beyond the river, be all of you far from thence:]]></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Now therefore, Tatnai, governor beyond the river, Shetharboznai, and your companions the Apharsachites, which are beyond the river, be all of you far from thence:]]></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Let the work of this house of God alone; let the governor of the Jews and the elders of the Jews build this house of God in his place.]]></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Let the work of this house of God alone; let the governor of the Jews and the elders of the Jews build this house of God in his place.]]></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Moreover I make a decree what all of you shall do to the elders of these Jews for the building of this house of God: that of the king's goods, even of the tribute beyond the river, forthwith expenses be given unto these men, that they be not hindered.]]></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Moreover I make a decree what all of you shall do to the elders of these Jews for the building of this house of God: that of the king's goods, even of the tribute beyond the river, forthwith expenses be given unto these men, that they be not hindered.]]></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Moreover I make a decree what all of you shall do to the elders of these Jews for the building of this house of God: that of the king's goods, even of the tribute beyond the river, forthwith expenses be given unto these men, that they be not hindered.]]></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Moreover I make a decree what all of you shall do to the elders of these Jews for the building of this house of God: that of the king's goods, even of the tribute beyond the river, forthwith expenses be given unto these men, that they be not hindered.]]></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And that which they have need of, both young bullocks, and rams, and lambs, for the burnt offerings of the God of heaven, wheat, salt, wine, and oil, according to the appointment of the priests which are at Jerusalem, let it be given them day by day without fail:]]></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And that which they have need of, both young bullocks, and rams, and lambs, for the burnt offerings of the God of heaven, wheat, salt, wine, and oil, according to the appointment of the priests which are at Jerusalem, let it be given them day by day without fail:]]></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And that which they have need of, both young bullocks, and rams, and lambs, for the burnt offerings of the God of heaven, wheat, salt, wine, and oil, according to the appointment of the priests which are at Jerusalem, let it be given them day by day without fail:]]></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That they may offer sacrifices of sweet savours unto the God of heaven, and pray for the life of the king, and of his sons.]]></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That they may offer sacrifices of sweet savours unto the God of heaven, and pray for the life of the king, and of his sons.]]></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Also I have made a decree, that whosoever shall alter this word, let timber be pulled down from his house, and being set up, let him be hanged thereon; and let his house be made a dunghill for this.]]></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Also I have made a decree, that whosoever shall alter this word, let timber be pulled down from his house, and being set up, let him be hanged thereon; and let his house be made a dunghill for this.]]></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Also I have made a decree, that whosoever shall alter this word, let timber be pulled down from his house, and being set up, let him be hanged thereon; and let his house be made a dunghill for this.]]></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And the God that has caused his name to dwell there destroy all kings and people, that shall put to their hand to alter and to destroy this house of God which is at Jerusalem. I Darius have made a decree; let it be done with speed.]]></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And the God that has caused his name to dwell there destroy all kings and people, that shall put to their hand to alter and to destroy this house of God which is at Jerusalem. I Darius have made a decree; let it be done with speed.]]></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And the God that has caused his name to dwell there destroy all kings and people, that shall put to their hand to alter and to destroy this house of God which is at Jerusalem. I Darius have made a decree; let it be done with speed.]]></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And the God that has caused his name to dwell there destroy all kings and people, that shall put to their hand to alter and to destroy this house of God which is at Jerusalem. I Darius have made a decree; let it be done with speed.]]></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Then Tatnai, governor on this side the river, Shetharboznai, and their companions, according to that which Darius the king had sent, so they did speedily.]]></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Then Tatnai, governor on this side the river, Shetharboznai, and their companions, according to that which Darius the king had sent, so they did speedily.]]></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And the elders of the Jews built, and they prospered through the prophesying of Haggai the prophet and Zechariah the son of Iddo. And they built, and finished it, according to the commandment of the God of Israel, and according to the commandment of Cyrus, and Darius, and Artaxerxes king of Persia.]]></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And the elders of the Jews built, and they prospered through the prophesying of Haggai the prophet and Zechariah the son of Iddo. And they built, and finished it, according to the commandment of the God of Israel, and according to the commandment of Cyrus, and Darius, and Artaxerxes king of Persia.]]></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And the elders of the Jews built, and they prospered through the prophesying of Haggai the prophet and Zechariah the son of Iddo. And they built, and finished it, according to the commandment of the God of Israel, and according to the commandment of Cyrus, and Darius, and Artaxerxes king of Persia.]]></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And the elders of the Jews built, and they prospered through the prophesying of Haggai the prophet and Zechariah the son of Iddo. And they built, and finished it, according to the commandment of the God of Israel, and according to the commandment of Cyrus, and Darius, and Artaxerxes king of Persia.]]></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And this house was finished on the third day of the month Adar, which was in the sixth year of the reign of Darius the king.]]></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And this house was finished on the third day of the month Adar, which was in the sixth year of the reign of Darius the king.]]></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And the children of Israel, the priests, and the Levites, and the rest of the children of the captivity, kept the dedication of this house of God with joy.]]></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And the children of Israel, the priests, and the Levites, and the rest of the children of the captivity, kept the dedication of this house of God with joy.]]></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And offered at the dedication of this house of God an hundred bullocks, two hundred rams, four hundred lambs; and for a sin offering for all Israel, twelve he goats, according to the number of the tribes of Israel.]]></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And offered at the dedication of this house of God an hundred bullocks, two hundred rams, four hundred lambs; and for a sin offering for all Israel, twelve he goats, according to the number of the tribes of Israel.]]></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And offered at the dedication of this house of God an hundred bullocks, two hundred rams, four hundred lambs; and for a sin offering for all Israel, twelve he goats, according to the number of the tribes of Israel.]]></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And they set the priests in their divisions, and the Levites in their courses, for the service of God, which is at Jerusalem; as it is written in the book of Moses.]]></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And they set the priests in their divisions, and the Levites in their courses, for the service of God, which is at Jerusalem; as it is written in the book of Moses.]]></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And the children of the captivity kept the passover upon the fourteenth day of the first month.]]></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For the priests and the Levites were purified together, all of them were pure, and killed the passover for all the children of the captivity, and for their brethren the priests, and for themselves.]]></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For the priests and the Levites were purified together, all of them were pure, and killed the passover for all the children of the captivity, and for their brethren the priests, and for themselves.]]></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For the priests and the Levites were purified together, all of them were pure, and killed the passover for all the children of the captivity, and for their brethren the priests, and for themselves.]]></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And the children of Israel, which were come again out of captivity, and all such as had separated themselves unto them from the filthiness of the heathen of the land, to seek the LORD God of Israel, did eat,]]></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And the children of Israel, which were come again out of captivity, and all such as had separated themselves unto them from the filthiness of the heathen of the land, to seek the LORD God of Israel, did eat,]]></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And kept the feast of unleavened bread seven days with joy: for the LORD had made them joyful, and turned the heart of the king of Assyria unto them, to strengthen their hands in the work of the house of God, the God of Israel.]]></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And kept the feast of unleavened bread seven days with joy: for the LORD had made them joyful, and turned the heart of the king of Assyria unto them, to strengthen their hands in the work of the house of God, the God of Israel.]]></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And kept the feast of unleavened bread seven days with joy: for the LORD had made them joyful, and turned the heart of the king of Assyria unto them, to strengthen their hands in the work of the house of God, the God of Israel.]]></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708604"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9.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p:cNvSpPr txBox="1"/>
          <p:nvPr/>
        </p:nvSpPr>
        <p:spPr>
          <a:xfrm>
            <a:off x="0" y="0"/>
            <a:ext cx="9144000" cy="5143500"/>
          </a:xfrm>
          <a:prstGeom prst="rect">
            <a:avLst/>
          </a:prstGeom>
          <a:noFill/>
        </p:spPr>
        <p:txBody>
          <a:bodyPr anchor="ctr" anchorCtr="0" rtlCol="0" vert="horz" bIns="45720" lIns="91440" rIns="91440" tIns="45720">
            <a:spAutoFit/>
          </a:bodyPr>
          <a:lstStyle/>
          <a:p>
            <a:pPr algn="ctr" rtl="0" fontAlgn="ctr" marL="0" marR="0" indent="0" lvl="0">
              <a:lnSpc>
                <a:spcPct val="100000"/>
              </a:lnSpc>
              <a:spcBef>
                <a:spcPts val="0"/>
              </a:spcBef>
              <a:spcAft>
                <a:spcPts val="0"/>
              </a:spcAft>
            </a:pPr>
            <a:r>
              <a:rPr lang="en-US" b="1" strike="noStrike" sz="6000" spc="0" u="none" cap="none">
                <a:solidFill>
                  <a:srgbClr val="000000">
                    <a:alpha val="100000"/>
                  </a:srgbClr>
                </a:solidFill>
                <a:latin typeface="Roboto"/>
              </a:rPr>
              <a:t><![CDATA[எஸ்றா : 6]]></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 அப்பொழுது ராஜாவாகிய தரியு இட்ட கட்டளையின்படியே பாபிலோன் கஜானாவிலுள்ள தஸ்திர அறையைச்]]></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றா : 6]]></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தித்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றா : 6]]></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 மேதிய சீமையிலிருக்கிற அக்மேதா பட்டணத்தின் அரமனையிலே ஒரு சுருள் அகப்பட்டது; அதிலே எழுதியிருந்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றா : 6]]></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பரமாவ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றா : 6]]></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 ராஜாவாகிய கோரேசின் முதலாம் வருஷத்தில், கோரேஸ் ராஜா எருசலேமிலிருந்த தேவாலயத்தைக்குறித்து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றா : 6]]></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றப்பித்த உத்தரவு என்னவென்றால்: தேவாலயமானது பலிசெலுத்தப்பட்டுவந்த ஸ்தானத்திலே கட்டப்படக்கடவ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றா : 6]]></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தின் அஸ்திபாரங்கள் பலமாயிருப்பதாக; அது அறுபது முழ உயரமும், அறுபது முழ அகலமுமாயிருக்கவேண்டு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றா : 6]]></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 அது மூன்று வரிசை பெருங்கற்களாலும், ஒரு மச்சு வரிசை புது உத்திரங்களாலும் கட்டப்படக்கடவது; அதற்குச்]]></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றா : 6]]></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ல்லும் செலவு ராஜாவின் அரமனையிலிருந்து கொடுக்கப்படுவதா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றா : 6]]></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 அன்றியும் நேபுகாத்நேச்சார் எருசலேமிலிருந்த ஆலயத்திலிருந்து எடுத்து, பாபிலோனுக்குக் கொண்டுவந்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றா : 6]]></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வனுடைய ஆலயத்துக்கடுத்தபொன் வெள்ளிப் பணிமுட்டுகள் எருசலேமிலுள்ள தேவாலயமாகிய தங்கள் ஸ்தானத்திற்கு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றா : 6]]></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ய்ச் சேரும்படிக்குத் திரும்பக் கொடுக்கப்படக்கடவது; அவைகளை தேவனுடைய ஆலயத்துக்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றா : 6]]></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ண்டுபோகக்கடவர்கள் என்று எழுதியிருந்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றா : 6]]></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 அப்பொழுது தரியுராஜா எழுதியனுப்பினதாவது: இப்பொழுதும், நதிக்கு அப்புறத்திலிருக்கிற தேசாதிபதியாகி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றா : 6]]></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த்னாயும் சேத்தார்பொஸ்னாயுமாகிய நீங்களும், நதிக்கு அப்புறத்திலிருக்கிற அப்பற்சாகியரான உங்கள் வகைய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றா : 6]]></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யாவரும் அவ்விடத்தைவிட்டு விலகியிருங்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றா : 6]]></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7. தேவனுடைய ஆலயத்தின்வேலையை அவர்கள் செய்யட்டும், யூதருடைய அதிபதியும், யூதரின் மூப்பரும், தேவனுடை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றா : 6]]></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ஆலயத்தை அதின் ஸ்தானத்திலே கட்டக்கடவ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றா : 6]]></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8. தேவனுடைய ஆலயத்தை யூதரின் மூப்பர் கட்டும் விஷயத்தில் நீங்கள் அவர்களுக்குச் செய்யத்தக்கதா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றா : 6]]></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ம்மால் உண்டான கட்டளை என்னவென்றால், அந்த மனிதருக்குத் தடை உண்டாகாதபடிக்கு, நதிக்கு அப்புறத்தி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றா : 6]]></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ங்கப்படும் பகுதியாகிய ராஜாவின் திரவியத்திலே அவர்களுக்குத் தாமதமில்லாமல் செல்லும் செலவு]]></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றா : 6]]></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டுக்கவேண்டு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றா : 6]]></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9. பரலோகத்தின் தேவனுக்குச் சர்வாங்க தகனபலிகளையிடத் தேவையான இளங்காளைகள், ஆட்டுக்கடாக்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றா : 6]]></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ஆட்டுக்குட்டிகள், கோதுமை, உப்பு, திராட்சரசம், எண்ணெய் முதலானவை தினந்தினம் அவர்கள் சொற்ப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றா : 6]]></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ழ்ச்சியில்லாமல் கொடுக்கப்படக்கடவ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றா : 6]]></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0. எருசலேமிலிருக்கிற ஆசாரியர்கள் பரலோகத்தின் தேவனுக்குச் சுகந்த வாசனையான பலிகளைச் செலு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றா : 6]]></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ராஜாவுக்கும் அவர் குமாரருக்கும் தீர்க்காயுசுண்டாக மன்றாடும்படிக்கு இப்படிச் செய்யப்படுவதா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றா : 6]]></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1. பின்னும் நம்மால் பிறக்கும் கட்டளையென்னவென்றால்: எந்த மனிதனாவது இந்தக் கட்டளையை மாற்றினால், அ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றா : 6]]></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ட்டிலிருந்து ஒரு உத்திரம் நீங்கி நாட்டப்பட்டு, அவன் அதில் தூக்கிப்போடப்படவும், அதினிமித்தா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றா : 6]]></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வனுடைய வீடு குப்பைமேடாக்கப்படவுங்கடவ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றா : 6]]></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2. ஆகையால் இதை மாற்றவும், எருசலேமிலுள்ள தேவனுடைய ஆலயத்தைக் கெடுக்கவும், தங்கள் கையை நீட்டப்போகி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றா : 6]]></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கல ராஜாக்களையும் சகல ஜனங்களையும் தம்முடைய நாமத்தை அங்கே விளங்கப்பண்ணின தேவன் நிர்மூலமாக்கக்கடவ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றா : 6]]></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ரியுவாகிய நாம் இந்தக் கட்டளையைக் கொடுத்தோம்; இதின்படி ஜாக்கிரதையாய்ச் செய்யப்படக்கடவது என்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றா : 6]]></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ழுதியனுப்பி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றா : 6]]></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3. அப்பொழுது நதிக்கு இப்புறத்திலிருக்கிற தேசாதிபதியாகிய தத்னாயும், சேத்தார்பொஸ்னாயும், அவ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றா : 6]]></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கையராவும், தரியுராஜா கட்டளையிட்டபிரகாரம் ஜாக்கிரதையாய்ச் செய்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றா : 6]]></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4. அப்படியே யூதரின் மூப்பர் கட்டினார்கள்; தீர்க்கதரிசியாகிய ஆகாயும் இத்தோவின் குமாரனாகிய சகரியாவு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றா : 6]]></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ர்க்கதரிசனம் சொல்லிவந்தபடியினால் அவர்களுடைய காரியம் கைகூடிவந்தது; அவர்கள் இஸ்ரவேலின் தேவனுடை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றா : 6]]></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ட்டளைப்படியேயும், கோரேஸ், தரியு, பெர்சியாவின் ராஜாவாகிய அர்தசஷ்டா என்பவர்களுடைய கட்டளைப்படியே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றா : 6]]></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தைக்கட்டி முடித்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றா : 6]]></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5. ராஜாவாகிய தரியு அரசாளுகிற ஆறாம் வருஷம் ஆதார் என்னும் மாதம் மூன்றாந்தேதியிலே அந்த ஆலயம் கட்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றா : 6]]></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டிந்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றா : 6]]></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6. அப்பொழுது இஸ்ரவேல் புத்திரரும், ஆசாரியரும், லேவியரும், சிறையிருப்பிலிருந்து வந்த மற்றவர்களு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றா : 6]]></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வனுடைய ஆலயப் பிரதிஷ்டையைச் சந்தோஷமாய்க் கொண்டாடினா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றா : 6]]></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7. தேவனுடைய ஆலயத்தின் பிரதிஷ்டைக்காக நூறு காளைகளையும், இருநூறு ஆட்டுக்கடாக்களையும், நானூ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றா : 6]]></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ஆட்டுக்குட்டிளையும், இஸ்ரவேல் கோத்திரங்களுடைய இலக்கத்தின்படியே, இஸ்ரவேல் அனைத்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றா : 6]]></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வநிவாரணபலிக்காகப் பன்னிரண்டு வெள்ளாட்டுக்கடாக்களையும் பலியிட்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றா : 6]]></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8. மோசேயின் புஸ்தகத்தில் எழுதியிருக்கிறபடியே, அவர்கள் எருசலேமிலுள்ள தேவனுடைய ஆராதனைக்கென்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றா : 6]]></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ஆசாரியரை அவர்கள் வகுப்புகளின்படியும், லேவியரை அவர்கள்முறை வரிசைகளின்படியும் நிறுத்தினா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றா : 6]]></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9. சிறையிருப்பிலிருந்து வந்தவர்கள் முதலாம் மாதம் பதினாலாந்தேதியிலே பஸ்காவையும் ஆசரித்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றா : 6]]></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0. ஆசாரியரும் லேவியரும் ஒருமனப்பட்டுத் தங்களைச் சுத்தம்பண்ணிக்கொண்டதினால், எல்லாரு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றா : 6]]></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த்தமாயிருந்து, சிறையிருப்பிலிருந்து வந்தவர்கள் எல்லாருக்காகவும், ஆசாரியரான தங்கள் சகோதரருக்காகவு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றா : 6]]></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ங்களுக்காகவும் பஸ்காவின் ஆட்டுக்குட்டிகளை அடித்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றா : 6]]></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1. அப்படியே சிறையிருப்பிலிருந்து திரும்பிவந்த இஸ்ரவேல் புத்திரரும், இஸ்ரவேலின் தேவனாகிய கர்த்த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றா : 6]]></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டும்படி, பூலோக ஜாதிகளின் அசுத்தத்தை விட்டு, அவர்களண்டையிலே சேர்ந்த அனைவரும் அதைப் புசி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றா : 6]]></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2. புளிப்பில்லாத அப்பப்பண்டிகையை ஏழுநாளாகச் சந்தோஷத்துடனே ஆசரித்தார்கள்; கர்த்தர் அவ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றா : 6]]></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கிழ்ச்சியாக்கி, அவர்கள் கைகளை இஸ்ரவேலின் தேவன் என்னும் தேவனுடைய ஆலயத்தின் வேலையி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றா : 6]]></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லப்படுத்தத்தக்கதாய் அசீரியருடைய ராஜாவின் இருதயத்தை அவர்கள் பட்சத்தில் சார்ந்திருக்கப்பண்ணினா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றா : 6]]></a:t>
            </a:r>
          </a:p>
        </p:txBody>
      </p:sp>
    </p:spTree>
  </p:cSld>
  <p:clrMapOvr>
    <a:masterClrMapping/>
  </p:clrMapOvr>
</p:sld>
</file>

<file path=ppt/theme/theme1.xml><?xml version="1.0" encoding="utf-8"?>
<a:theme xmlns:a="http://schemas.openxmlformats.org/drawingml/2006/main" name="Theme65">
  <a:themeElements>
    <a:clrScheme name="Theme6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5">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59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2026-09-18T00:45:31Z</dcterms:created>
  <dcterms:modified xsi:type="dcterms:W3CDTF">2026-09-18T00:45:31Z</dcterms:modified>
  <dc:title>எஸ்றா : 6</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