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சுவாசமானது நம்பப்படுகிறவைகளின் உறுதியும், காணப்படாதவைகளின் நிச்சயமும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ாலே முன்னோர்கள் நற்சாட்சிபெற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த்தினாலே நாம் உலகங்கள் தேவனுடைய வார்த்தையினால் உண்டாக்கப்பட்டதென்றும், இவ்விதமாய், காணப்படுகிறவைகள் தோன்றப்படுகிறவைகளால் உண்டாகவில்லையென்றும் அறிந்திருக்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ிசுவாசத்தினாலே நாம் உலகங்கள் தேவனுடைய வார்த்தையினால் உண்டாக்கப்பட்டதென்றும், இவ்விதமாய், காணப்படுகிறவைகள் தோன்றப்படுகிறவைகளால் உண்டாகவில்லையென்றும் அறிந்திருக்கிற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சுவாசத்தினாலே ஆபேல் காயீனுடைய பலியிலும் மேன்மையானபலியை தேவனுக்குச் செலுத்தினான்; அதினாலே அவன் நீதிமானென்று சாட்சிபெற்றான்; அவனுடைய காணிக்கைகளைக்குறித்து தேவனே சாட்சிகொடுத்தார்; அவன் மரித்தும் இன்னும் பேச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சுவாசத்தினாலே ஆபேல் காயீனுடைய பலியிலும் மேன்மையானபலியை தேவனுக்குச் செலுத்தினான்; அதினாலே அவன் நீதிமானென்று சாட்சிபெற்றான்; அவனுடைய காணிக்கைகளைக்குறித்து தேவனே சாட்சிகொடுத்தார்; அவன் மரித்தும் இன்னும் பேசு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சுவாசத்தினாலே ஆபேல் காயீனுடைய பலியிலும் மேன்மையானபலியை தேவனுக்குச் செலுத்தினான்; அதினாலே அவன் நீதிமானென்று சாட்சிபெற்றான்; அவனுடைய காணிக்கைகளைக்குறித்து தேவனே சாட்சிகொடுத்தார்; அவன் மரித்தும் இன்னும் பேசு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சுவாசத்தினாலே ஏனோக்கு மரணத்தைக் காணாதபடிக்கு எடுத்துக்கொள்ளப்பட்டான்; தேவன் அவனை எடுத்துக்கொண்டபடியினாலே, அவன் காணப்படாமற்போனான்; அவன் தேவனுக்குப் பிரியமானவனென்று அவன் எடுத்துக்கொள்ளப்படுவதற்கு முன்னமே சாட்சிபெற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சுவாசத்தினாலே ஏனோக்கு மரணத்தைக் காணாதபடிக்கு எடுத்துக்கொள்ளப்பட்டான்; தேவன் அவனை எடுத்துக்கொண்டபடியினாலே, அவன் காணப்படாமற்போனான்; அவன் தேவனுக்குப் பிரியமானவனென்று அவன் எடுத்துக்கொள்ளப்படுவதற்கு முன்னமே சாட்சிபெற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சுவாசமில்லாமல் தேவனுக்குப் பிரியமாயிருப்பது கூடாதகாரியம்; ஏனென்றால், தேவனிடத்தில் சேருகிறவன் அவர் உண்டென்றும், அவர் தம்மைத்தேடுகிறவர்களுக்குப் பலன் அளிக்கிறவரென்றும் விசுவாசிக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சுவாசமில்லாமல் தேவனுக்குப் பிரியமாயிருப்பது கூடாதகாரியம்; ஏனென்றால், தேவனிடத்தில் சேருகிறவன் அவர் உண்டென்றும், அவர் தம்மைத்தேடுகிறவர்களுக்குப் பலன் அளிக்கிறவரென்றும் விசுவாசிக்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சுவாசத்தினாலே நோவா தற்காலத்திலே காணாதவைகளைக்குறித்து தேவ எச்சரிப்புப்பெற்று, பயபக்தியுள்ளவனாகி, தன் குடும்பத்தை இரட்சிப்பதற்குப் பேழையை உண்டுபண்ணினான்; அதினாலே அவன் உலகம் ஆக்கினைக்குள்ளானதென்று தீர்த்து, விசுவாசத்தினாலுண்டாகும் நீதிக்குச் சுதந்தரவாளியா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சுவாசத்தினாலே நோவா தற்காலத்திலே காணாதவைகளைக்குறித்து தேவ எச்சரிப்புப்பெற்று, பயபக்தியுள்ளவனாகி, தன் குடும்பத்தை இரட்சிப்பதற்குப் பேழையை உண்டுபண்ணினான்; அதினாலே அவன் உலகம் ஆக்கினைக்குள்ளானதென்று தீர்த்து, விசுவாசத்தினாலுண்டாகும் நீதிக்குச் சுதந்தரவாளியா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சுவாசத்தினாலே நோவா தற்காலத்திலே காணாதவைகளைக்குறித்து தேவ எச்சரிப்புப்பெற்று, பயபக்தியுள்ளவனாகி, தன் குடும்பத்தை இரட்சிப்பதற்குப் பேழையை உண்டுபண்ணினான்; அதினாலே அவன் உலகம் ஆக்கினைக்குள்ளானதென்று தீர்த்து, விசுவாசத்தினாலுண்டாகும் நீதிக்குச் சுதந்தரவாளியா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சுவாசத்தினாலே ஆபிரகாம் தான் சுதந்தரமாகப் பெறப்போகிற இடத்திற்குப் போகும்படி அழைக்கப்பட்டபோது, கீழ்ப்படிந்து, தான் போகும் இடம் இன்னதென்று அறியாமல் புறப்பட்டுப்போ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சுவாசத்தினாலே ஆபிரகாம் தான் சுதந்தரமாகப் பெறப்போகிற இடத்திற்குப் போகும்படி அழைக்கப்பட்டபோது, கீழ்ப்படிந்து, தான் போகும் இடம் இன்னதென்று அறியாமல் புறப்பட்டுப்போ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ுவாசத்தினாலே அவன் வாக்குத்தத்தம்பண்ணப்பட்ட தேசத்திலே பரதேசியைப்போலச் சஞ்சரித்து, அந்த வாக்குத்தத்தத்திற்கு உடன் சுதந்தரராகிய ஈசாக்கோடும் யாக்கோபோடும் கூடாரங்களிலே குடியிருந்தான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சுவாசத்தினாலே அவன் வாக்குத்தத்தம்பண்ணப்பட்ட தேசத்திலே பரதேசியைப்போலச் சஞ்சரித்து, அந்த வாக்குத்தத்தத்திற்கு உடன் சுதந்தரராகிய ஈசாக்கோடும் யாக்கோபோடும் கூடாரங்களிலே குடியிருந்தான்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ில், தேவன் தாமே கட்டி உண்டாக்கின அஸ்திபாரங்களுள்ள நகரத்துக்கு அவன் காத்திரு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ிசுவாசத்தினாலே சாராளும் வாக்குத்தத்தம்பண்ணினவர் உண்மையுள்ளவரென்றெண்ணி, கர்ப்பந்தரிக்கப் பெலனடைந்து, வயதுசென்றவளாயிருந்தும் பிள்ளைபெற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ிசுவாசத்தினாலே சாராளும் வாக்குத்தத்தம்பண்ணினவர் உண்மையுள்ளவரென்றெண்ணி, கர்ப்பந்தரிக்கப் பெலனடைந்து, வயதுசென்றவளாயிருந்தும் பிள்ளைபெற்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படியால், சரீரஞ்செத்தவனென்று எண்ணத்தகும் ஒருவனாலே, வானத்திலுள்ள பெருக்கமான நட்சத்திரங்களைப்போலவும் கடற்கரையிலுள்ள எண்ணிறந்த மணலைப்போலவும், மிகுந்த ஜனங்கள் பிற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படியால், சரீரஞ்செத்தவனென்று எண்ணத்தகும் ஒருவனாலே, வானத்திலுள்ள பெருக்கமான நட்சத்திரங்களைப்போலவும் கடற்கரையிலுள்ள எண்ணிறந்த மணலைப்போலவும், மிகுந்த ஜனங்கள் பிற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ர்களெல்லாரும், வாக்குத்தத்தம்பண்ணப்பட்டவைகளை அடையாமல், தூரத்திலே அவைகளைக் கண்டு, நம்பி அணைத்துக்கொண்டு, பூமியின்மேல் தங்களை அந்நியரும் பரதேசிகளும் என்று அறிக்கையிட்டு, விசுவாசத்தோடே மரித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ர்களெல்லாரும், வாக்குத்தத்தம்பண்ணப்பட்டவைகளை அடையாமல், தூரத்திலே அவைகளைக் கண்டு, நம்பி அணைத்துக்கொண்டு, பூமியின்மேல் தங்களை அந்நியரும் பரதேசிகளும் என்று அறிக்கையிட்டு, விசுவாசத்தோடே மரித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ப்படி அறிக்கையிடுகிறவர்கள் சுயதேசத்தை நாடிப்போகிறோம் என்று தெரியப்படுத்து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ிசுவாசத்தினாலே மோசே தான் பெரியவனானபோது பார்வோனுடைய குமாரத்தியின் மகன் என்னப்படுவதை வெறு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ிசுவாசத்தினாலே மோசே தான் பெரியவனானபோது பார்வோனுடைய குமாரத்தியின் மகன் என்னப்படுவதை வெறு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ங்கள் விட்டுவந்த தேசத்தை நினைத்தார்களானால், அதற்குத் திரும்பிப்போவதற்கு அவர்களுக்குச் சமயங்கிடைத்திருக்கும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ித்தியமான பாவ சந்தோஷங்களை அநுபவிப்பதைப்பார்க்கிலும் தேவனுடைய ஜனங்களோடே துன்பத்தை அநுபவிப்பதையே தெரிந்துகொண்ட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ையல்ல, அதிலும் மேன்மையான பரமதேசத்தையே விரும்பினார்கள்; ஆகையால் தேவன் அவர்களுடைய தேவனென்னப்பட வெட்கப்படுகிறதில்லை; அவர்களுக்கு ஒரு நகரத்தை ஆயத்தம்பண்ணினார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ையல்ல, அதிலும் மேன்மையான பரமதேசத்தையே விரும்பினார்கள்; ஆகையால் தேவன் அவர்களுடைய தேவனென்னப்பட வெட்கப்படுகிறதில்லை; அவர்களுக்கு ஒரு நகரத்தை ஆயத்தம்பண்ணினார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னிவரும் பலன்மேல் நோக்கமாயிருந்து, எகிப்திலுள்ள பொக்கிஷங்களிலும் கிறிஸ்துவினிமித்தம் வரும் நிந்தயை அதிக பாக்கியமென்று எண்ண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விசுவாசத்தினாலே ஆபிரகாம் தான் சோதிக்கப்பட்டபோது. ஈசாக்கைப் பலியாக ஒப்புக்கொடுத்தான்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ிசுவாசத்தினாலே அவன் அதரிசனமானவரைத் தரிசிக்கிறதுபோல உறுதியாயிருந்து, ராஜாவின் கோபத்துக்குப் பயப்படாமல் எகிப்தைவிட்டுப் போ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ிசுவாசத்தினாலே அவன் அதரிசனமானவரைத் தரிசிக்கிறதுபோல உறுதியாயிருந்து, ராஜாவின் கோபத்துக்குப் பயப்படாமல் எகிப்தைவிட்டுப் போ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ஈசாக்கினிடத்தில் உன் சந்ததி விளங்கும் என்று அவனோடே சொல்லப்பட்டிருந்ததே, இப்படிப்பட்ட வாக்குத்தத்தங்களைப் பெற்றவன், மரித்தோரிலிருந்து எழுப்ப தேவன் வல்லவராயிருக்கிறாரென்றெண்ண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ஈசாக்கினிடத்தில் உன் சந்ததி விளங்கும் என்று அவனோடே சொல்லப்பட்டிருந்ததே, இப்படிப்பட்ட வாக்குத்தத்தங்களைப் பெற்றவன், மரித்தோரிலிருந்து எழுப்ப தேவன் வல்லவராயிருக்கிறாரென்றெண்ண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ிசுவாசத்தினாலே, முதற்பேறானவைகளைச் சங்கரிக்கிறவன் இஸ்ரவேலரைத் தொடாதபடிக்கு, அவன் பஸ்காவையும் இரத்தம் பூசுதலாகிய நியமத்தையும் ஆசரித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க்கு ஒரேபேறானவனையே பலியாக ஒப்புக்கொடுத்தான்; மரித்தோரிலிருந்து அவனை பாவனையாகத் திரும்பவும் பெற்றுக்கொண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னக்கு ஒரேபேறானவனையே பலியாக ஒப்புக்கொடுத்தான்; மரித்தோரிலிருந்து அவனை பாவனையாகத் திரும்பவும் பெற்றுக்கொண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விசுவாசத்தினாலே அவர்கள் சிவந்தசமுத்திரத்தை உலர்ந்த தரையைக் கடந்துபோவதுபோலக், கடந்துபோனார்கள்; எகிப்தியர் அப்படிச் செய்யத்துணிந்து அமிழ்ந்துபோ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விசுவாசத்தினாலே அவர்கள் சிவந்தசமுத்திரத்தை உலர்ந்த தரையைக் கடந்துபோவதுபோலக், கடந்துபோனார்கள்; எகிப்தியர் அப்படிச் செய்யத்துணிந்து அமிழ்ந்துபோ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சுவாசத்தினாலே ஈசாக்கு வருங்காரியங்களைக்குறித்து யாக்கோபையும் ஏசாவையும் ஆசீர்வதி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ிசுவாசத்தினாலே எரிகோ பட்டணத்தின் மதில்கள் ஏழுநாள் சுற்றிவரப்பட்டு விழ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சுவாசத்தினாலே யாக்கோபு தன் மரணகாலத்தில் யோசேப்பினுடைய குமாரர் இருவரையும் ஆசீர்வதித்து, தன்கோலின் முனையிலே சாய்ந்து தொழுதுகொண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ிசுவாசத்தினாலே யாக்கோபு தன் மரணகாலத்தில் யோசேப்பினுடைய குமாரர் இருவரையும் ஆசீர்வதித்து, தன்கோலின் முனையிலே சாய்ந்து தொழுதுகொண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ிசுவாசத்தினாலே ராகாப் என்னும் வேசி வேவுகாரரைச் சமாதானத்தோடே ஏற்றுக்கொண்டு, கீழ்ப்படியாதவர்களோடேகூடச் சேதமாகாதிருந்தா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ிசுவாசத்தினாலே ராகாப் என்னும் வேசி வேவுகாரரைச் சமாதானத்தோடே ஏற்றுக்கொண்டு, கீழ்ப்படியாதவர்களோடேகூடச் சேதமாகாதிருந்தா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சுவாசத்தினாலே யோசேப்பு இஸ்ரவேல் புத்திரர் எகிப்து தேசத்தைவிட்டுப் புறப்படுவார்களென்பதைப்பற்றித் தன் அந்தியகாலத்தில் பேசி, தன் எலும்புகளைக்குறித்துக் கட்டளைகொடு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சுவாசத்தினாலே யோசேப்பு இஸ்ரவேல் புத்திரர் எகிப்து தேசத்தைவிட்டுப் புறப்படுவார்களென்பதைப்பற்றித் தன் அந்தியகாலத்தில் பேசி, தன் எலும்புகளைக்குறித்துக் கட்டளைகொடு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னும் நான் என்ன சொல்லுவேன்? கிதியோன், பாராக், சிம்சோன், யெப்தா, தாவீது, சாமுவேல் என்பவர்களையும், தீர்க்கதரிசிகளையுங்குறித்து நான் விவரஞ்சொல்லவேண்டுமானால் காலம் போதா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னும் நான் என்ன சொல்லுவேன்? கிதியோன், பாராக், சிம்சோன், யெப்தா, தாவீது, சாமுவேல் என்பவர்களையும், தீர்க்கதரிசிகளையுங்குறித்து நான் விவரஞ்சொல்லவேண்டுமானால் காலம் போதா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ோசே பிறந்தபோது அவனுடைய தாய்தகப்பன்மார் அவனை அழகுள்ள பிள்ளையென்று கண்டு, விசுவாசத்தினாலே, ராஜாவினுடைய கட்டளைக்குப் பயப்படாமல் அவனை மூன்றுமாதம் ஒளித்துவைத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ோசே பிறந்தபோது அவனுடைய தாய்தகப்பன்மார் அவனை அழகுள்ள பிள்ளையென்று கண்டு, விசுவாசத்தினாலே, ராஜாவினுடைய கட்டளைக்குப் பயப்படாமல் அவனை மூன்றுமாதம் ஒளித்துவைத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சுவாசத்தினாலே அவர்கள் ராஜ்யங்களை ஜெயித்தார்கள், நீதியை நடப்பித்தார்கள், வாக்குத்தத்தங்களைப் பெற்றார்கள், சிங்கங்களின் வாய்களை அடைத்தார்கள்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க்கினியின் உக்கிரத்தை அவித்தார்கள், பட்டயக்கருக்குக்குத் தப்பினார்கள், பலவீனத்தில் பலன்கொண்டார்கள், யுத்தத்தில் வல்லவர்களானார்கள், அந்நியருடைய சேனைகளை முறியடித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க்கினியின் உக்கிரத்தை அவித்தார்கள், பட்டயக்கருக்குக்குத் தப்பினார்கள், பலவீனத்தில் பலன்கொண்டார்கள், யுத்தத்தில் வல்லவர்களானார்கள், அந்நியருடைய சேனைகளை முறியடித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ஸ்திரீகள் சாகக்கொடுத்த தங்களுடையவர்களை உயிரோடெழுந்திருக்கப்பெற்றார்கள்; வேறுசிலர் மேன்மையான உயிர்த்தெழுதலை அடையும்படிக்கு, விடுதலைபெறச் சம்மதியாமல், வாதிக்கப்பட்டார்கள்;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ஸ்திரீகள் சாகக்கொடுத்த தங்களுடையவர்களை உயிரோடெழுந்திருக்கப்பெற்றார்கள்; வேறுசிலர் மேன்மையான உயிர்த்தெழுதலை அடையும்படிக்கு, விடுதலைபெறச் சம்மதியாமல், வாதிக்கப்பட்டார்கள்;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ேறு சிலர் நிந்தைகளையும் அடிகளையும் கட்டுகளையும் காவலையும் அநுபவித்தார்கள்;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ல்லெறியுண்டார்கள், வாளால் அறுப்புண்டார்கள், பரீட்சைபார்க்கப்பட்டார்கள், பட்டயத்தினாலே வெட்டப்பட்டு மரித்தார்கள், செம்மறியாட்டுத் தோல்களையும் வெள்ளாட்டுத் தோல்களையும் போர்த்துக்கொண்டு திரிந்து, குறைவையும் உபத்திரவத்தையும் துன்பத்தையும் அநுபவித்தார்கள்;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ல்லெறியுண்டார்கள், வாளால் அறுப்புண்டார்கள், பரீட்சைபார்க்கப்பட்டார்கள், பட்டயத்தினாலே வெட்டப்பட்டு மரித்தார்கள், செம்மறியாட்டுத் தோல்களையும் வெள்ளாட்டுத் தோல்களையும் போர்த்துக்கொண்டு திரிந்து, குறைவையும் உபத்திரவத்தையும் துன்பத்தையும் அநுபவித்தார்கள்;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லகம் அவர்களுக்குப் பாத்திரமாயிருக்கவில்லை; அவர்கள் வனாந்தரங்களிலேயும் மலைகளிலேயும் குகைகளிலேயும் பூமியின் வெடிப்புகளிலேயும் சிதறுண்டு அலைந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லகம் அவர்களுக்குப் பாத்திரமாயிருக்கவில்லை; அவர்கள் வனாந்தரங்களிலேயும் மலைகளிலேயும் குகைகளிலேயும் பூமியின் வெடிப்புகளிலேயும் சிதறுண்டு அலைந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வர்களெல்லாரும் விசுவாசத்தினாலே நற்சாட்சிபெற்றும், வாக்குத்தத்தம்பண்ணப்பட்டதை அடையாமற்போன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நம்மையல்லாமல் பூரணராகாதபடிக்கு விசேஷித்த நன்மையானதொன்றை தேவன் நமக்கென்று முன்னதாக நியமித்திருந்த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் நம்மையல்லாமல் பூரணராகாதபடிக்கு விசேஷித்த நன்மையானதொன்றை தேவன் நமக்கென்று முன்னதாக நியமித்திருந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വിശ്വാസം എന്നതോ, ആശിക്കുന്നതിന്റെ ഉറപ്പും കാണാത്ത കാര്യങ്ങളുടെ നിശ്ചയവ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തിനാലല്ലോ പൂർവ്വന്മാർക്കു സാക്ഷ്യം ലഭി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ഈ കാണുന്ന ലോകത്തിന്നു ദൃശ്യമായതല്ല കാരണം എന്നു വരുമാറു ലോകം ദൈവത്തിന്റെ വചനത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മ്മിക്കപ്പെട്ടു എന്നു നാം വിശ്വാസത്താൽ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വിശ്വാസത്താൽ ഹാബേൽ ദൈവത്തിന്നു കയീന്റേതിലും ഉത്തമമായ യാഗം കഴിച്ചു; അതിനാൽ അവന്നു നീതിമാൻ എ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ാക്ഷ്യം ലഭിച്ചു; ദൈവം അവന്റെ വഴിപാടിന്നു സാക്ഷ്യം കല്പിച്ചു. മരിച്ചശേഷവും അവൻ വിശ്വാസത്ത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സാരിച്ചുകൊണ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വിശ്വാസത്താൽ ഹനോക്ക് മരണം കാണാതെ എടുക്കപ്പെട്ടു; ദൈവം അവനെ എടുത്തുകൊണ്ടതിനാൽ കാണാതെയായി.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െ പ്രസാദിപ്പിച്ചു എന്നു അവൻ എടുക്കപ്പെട്ടതിന്നു മുമ്പെ സാക്ഷ്യം പ്രാ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എന്നാൽ വിശ്വാസം കൂടാതെ ദൈവത്തെ പ്രസാദിപ്പിപ്പാൻ കഴിയുന്നതല്ല; ദൈവത്തിന്റെ അടുക്കൽ വരുന്നവൻ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ു എന്നും തന്നെ അന്വേഷിക്കുന്നവർക്കു പ്രതിഫലം കൊടുക്കുന്നു എന്നും വിശ്വസിക്കേണ്ടത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വിശ്വാസത്താൽ നോഹ അതുവരെ കാണാത്തവയെക്കുറിച്ചു അരുളപ്പാടുണ്ടായിട്ടു ഭയഭക്തി പൂണ്ടു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ടുംബത്തിന്റെ രക്ഷക്കായിട്ടു ഒരു പെട്ടകം തീർത്തു; അതിനാൽ അവൻ ലോകത്തെ കുറ്റം വിധ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ാസത്താലുള്ള നീതിക്കു അവകാശിയായിത്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വിശ്വാസത്താൽ അബ്രഹാം തനിക്കു അവകാശമായി കിട്ടുവാനിരുന്ന ദേശത്തേക്കു യാത്രയാവാൻ വിളിക്കപ്പെട്ടാ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സരിച്ചു എവിടേക്കു പോകുന്നു എന്നറിയാതെ പുറ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വിശ്വാസത്താൽ അവൻ വാഗ്ദത്തദേശത്തു ഒരു അന്യദേശത്തു എന്നപോലെ ചെന്നു വാഗ്ദത്തത്തിന്നു കൂട്ടവകാശികള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ഹാക്കിനോടും യാക്കോബിനോടുംകൂടെ കൂടാരങ്ങളിൽ പാർത്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ദൈവം ശില്പിയായി നിർമ്മിച്ചതും അടിസ്ഥാനങ്ങളുള്ളതുമായ നഗരത്തിന്നായി കാത്ത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വിശ്വാസത്താൽ സാറയും വാഗ്ദത്തം ചെയ്തവനെ വിശ്വസ്തൻ എന്നു എണ്ണുകയാൽ പ്രായം കഴിഞ്ഞി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ോല്പാദനത്തിന്നു ശക്തി പ്രാ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ുകൊണ്ടു ഒരുവന്നു, മൃതപ്രായനായവന്നു തന്നേ, പെരുപ്പത്തിൽ ആകാശത്തിലെ നക്ഷത്രങ്ങൾ പോല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ല്പുറത്തെ എണ്ണിക്കൂടാത്ത മണൽപോലെയും സന്തതി ജന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ഇവർ എല്ലാവരും വാഗ്ദത്തനിവൃത്തി പ്രാപിക്കാതെ ദൂരത്തുനിന്നു അതു കണ്ടു അഭിവന്ദിച്ചും ഭൂമിയിൽ ത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യരും പരദേശികളും എന്നു ഏറ്റുപറഞ്ഞുംകൊണ്ടു വിശ്വാസത്തിൽ മ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ഇങ്ങനെ പറയുന്നവർ ഒരു പിതൃദേശം അന്വേഷിക്കുന്നു എന്നു കാണ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വിശ്വാസത്താൽ മോശെ താൻ വളർന്നപ്പോൾ പാപത്തിന്റെ തൽക്കാലഭോഗത്തെക്കാളും ദൈവജനത്തോടു 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ഷ്ടമനുഭവിക്കുന്നതു തിരഞ്ഞെ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ർ വിട്ടുപോന്നതിനെ ഓർത്തു എങ്കിൽ മടങ്ങിപ്പോകുവാൻ ഇട ഉണ്ടായിര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പ്രതിഫലം നോക്കിയതുകൊണ്ടു ഫറവോന്റെ പുത്രിയുടെ മകൻ എന്നു വിളിക്കപ്പെടുന്നതു നിരസ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രോ അധികം നല്ലതിനെ, സ്വർഗ്ഗീയമായതിനെ തന്നേ, കാംക്ഷിച്ചിരുന്നു; ആകയാൽ ദൈവം അവരുടെ ദൈവ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ക്കപ്പെടുവാൻ ലജ്ജിക്കുന്നില്ല; അവൻ അവർക്കായി ഒരു നഗരം ഒരുക്ക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മിസ്രയീമിലെ നിക്ഷേപങ്ങളെക്കാൾ ക്രിസ്തുവിന്റെ നിന്ദ വലിയ ധനം എന്നു എണ്ണു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വിശ്വാസത്താൽ അബ്രാഹാം താൻ പരീക്ഷിക്കപ്പെട്ടപ്പോൾ യിസ്ഹാക്കിനെ യാഗം അർ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വിശ്വാസത്താൽ അവൻ അദൃശ്യദൈവത്തെ കണ്ടതുപോലെ ഉറെച്ചുനിൽക്കയാൽ രാജാവിന്റെ കോപം ഭയപ്പെടാതെ മിസ്രയീ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പോ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ിസ്ഹാക്കിൽനിന്നു ജനിക്കുന്നവർ നിന്റെ സന്തതി എന്നു വിളിക്കപ്പെടും എന്നു അരുളപ്പാടു ലഭ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ഗ്ദത്തങ്ങളെ കൈക്കൊണ്ടവൻ തന്റെ ഏകജാതനെ അർ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വിശ്വാസത്താൽ അവൻ കടിഞ്ഞൂലുകളുടെ സംഹാരകൻ അവരെ തൊടാതിരിപ്പാൻ പെസഹയും ചോരത്തളിയും ആച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മരിച്ചവരുടെ ഇടയിൽനിന്നു ഉയിർപ്പിപ്പാൻ ദൈവം ശക്തൻ എന്നു എണ്ണുകയും അവരുടെ ഇടയ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ന്നേറ്റവനെപ്പോലെ അവനെ തിരികെ പ്രാപി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വിശ്വാസത്താൽ അവർ കരയിൽ എന്നപോലെ ചെങ്കടലിൽ കൂടി കടന്നു; അതു മിസ്രയീമ്യർ ചെയ്‍വാൻ നോക്കീ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ങ്ങിപ്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വിശ്വാസത്താൽ യിസ്ഹാക്ക് യാക്കോബിനെയും ഏശാവിനെയും ഭാവികാലം സംബന്ധിച്ചു അനുഗ്രഹ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വിശ്വാസത്താൽ അവർ ഏഴു ദിവസം ചുറ്റിനടന്നപ്പോൾ യെരീഹോമതിൽ ഇടിഞ്ഞുവീ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വിശ്വാസത്താൽ യാക്കോബ് മരണകാലത്തിങ്കൽ യോസേഫിന്റെ മക്കളെ ഇരുവരെയും അനുഗ്രഹിക്കയും തന്റെ വട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്റത്തു ചാരിക്കൊണ്ടു നമസ്കരിക്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വിശ്വാസത്താൽ റാഹാബ് എന്ന വേശ്യ ഒറ്റുകാരെ സമാധാനത്തോടെ കൈക്കൊണ്ടു അവിശ്വാസികളോ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ക്കാത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വിശ്വാസത്താൽ യോസേഫ് താൻ മരിപ്പാറായപ്പോൾ യിസ്രായേൽമക്കളുടെ പുറപ്പാടിന്റെ കാര്യം ഓർപ്പി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റെ അസ്ഥികളെക്കുറിച്ചു കല്പന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ഇനി എന്തുപറയേണ്ടു? ഗിദ്യോൻ, ബാരാക്ക്, ശിംശോൻ, യിപ്താഹ്, ദാവീദ് എന്നവരെയും ശമൂവേൽ മുതല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ാചകന്മാരെയും കുറിച്ചു വിവരിപ്പാൻ സമയം പോര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വിശ്വാസത്താൽ മോശെയുടെ ജനനത്തിങ്കൽ ശിശു സുന്ദരൻ എന്നു അമ്മയപ്പന്മാർ കണ്ടു: രാജാവിന്റെ കല്പ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യപ്പെടാതെ അവനെ മൂന്നു മാസം ഒളിപ്പിച്ചു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വിശ്വാസത്താൽ അവർ രാജ്യങ്ങളെ അടക്കി, നീതി നടത്തി, വാഗ്ദത്തം പ്രാപിച്ചു, സിംഹങ്ങളുടെ വായ് അട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തീയുടെ ബലം കെടുത്തു, വാളിന്റെ വായക്കു തെറ്റി, ബലഹീനതയിൽ ശക്തി പ്രാപിച്ചു, യുദ്ധ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രന്മാരായിതീർന്നു, അന്യന്മാരുടെ സൈന്യങ്ങളെ ഓട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സ്ത്രീകൾക്കു തങ്ങളുടെ മരിച്ചവരെ ഉയിർത്തെഴുന്നേല്പിനാൽ തിരികെ കിട്ടി; മറ്റു ചിലർ ഏറ്റവും നല്ലൊ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യിർത്തെഴുന്നേല്പു ലഭിക്കേണ്ടതിന്നു ഉദ്ധാരണം കൈക്കൊള്ളാതെ ഭേദ്യം ഏറ്റ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വേറെ ചിലർ പരിഹാസം, ചമ്മട്ടി, ചങ്ങല, തടവു ഇവയാലുള്ള പരീക്ഷ അനുഭ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കല്ലേറു ഏറ്റു, ഈർച്ചവാളാൽ അറുക്കപ്പെട്ടു, പരീക്ഷിക്കപ്പെട്ടു, വാളാൽ കൊല്ലപ്പെട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ടയാടുകളുടെയും കോലാടുകളുടേയും തോൽ ധരിച്ചു, ബുദ്ധിമുട്ടും ഉപദ്രവവും കഷ്ടവും സഹി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കാടുകളിലും മലകളിലും ഗുഹകളിലും ഭൂമിയുടെ പിളർപ്പുകളിലും ഉഴന്നു വലഞ്ഞു; ലോകം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ാഗ്യമായിര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അവർ എല്ലാവരും വിശ്വാസത്താൽ സാക്ഷ്യം ലഭിച്ചിട്ടും വാഗ്ദത്തനിവൃത്തി പ്രാപ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അവർ നമ്മെ കൂടാതെ രക്ഷാപൂർത്തി പ്രാപിക്കാതിരിക്കേണ്ടതിന്നു ദൈവം നമുക്കു വേണ്ടി ഏറ്റവും നല്ലതൊ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ൻകരുതി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2026-10-20T04:36:53Z</dcterms:created>
  <dcterms:modified xsi:type="dcterms:W3CDTF">2026-10-20T04:36:53Z</dcterms:modified>
  <dc:title>എബ്രായർ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