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presProps" Target="presProps.xml"/>
  <Relationship Id="rId63" Type="http://schemas.openxmlformats.org/officeDocument/2006/relationships/viewProps" Target="viewProps.xml"/>
  <Relationship Id="rId6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ந்த நகரத்திலே தரித்திருக்கிறவன் பட்டயத்தாலும் பஞ்சத்தாலும், கொள்ளை நோயாலும் சாவான்; கல்தேயரிடத்துக்குப் புறப்பட்டுப்போகிறவனோ உயிரோடிருப்பான்; அவனுடைய பிராணன் அவனுக்குக் கிடைத்த கொள்ளையுடைமையைப்போலிருக்கும்; அவன் பிழைப்பானென்பதைக் கர்த்தர் உரைக்கிறார் என்ற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ந்த நகரத்திலே தரித்திருக்கிறவன் பட்டயத்தாலும் பஞ்சத்தாலும், கொள்ளை நோயாலும் சாவான்; கல்தேயரிடத்துக்குப் புறப்பட்டுப்போகிறவனோ உயிரோடிருப்பான்; அவனுடைய பிராணன் அவனுக்குக் கிடைத்த கொள்ளையுடைமையைப்போலிருக்கும்; அவன் பிழைப்பானென்பதைக் கர்த்தர் உரைக்கிறார் என்ற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ந்த நகரத்திலே தரித்திருக்கிறவன் பட்டயத்தாலும் பஞ்சத்தாலும், கொள்ளை நோயாலும் சாவான்; கல்தேயரிடத்துக்குப் புறப்பட்டுப்போகிறவனோ உயிரோடிருப்பான்; அவனுடைய பிராணன் அவனுக்குக் கிடைத்த கொள்ளையுடைமையைப்போலிருக்கும்; அவன் பிழைப்பானென்பதைக் கர்த்தர் உரைக்கிறார் என்ற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ந்த நகரம் பாபிலோன் ராஜாவினுடைய இராணுவத்தின் கையில் நிச்சயமாக ஒப்புக்கொடுக்கப்படும்; அவன் அதைப் பிடிப்பானென்பதைக் கர்த்தர் உரைக்கிறார் என்ற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ந்த நகரம் பாபிலோன் ராஜாவினுடைய இராணுவத்தின் கையில் நிச்சயமாக ஒப்புக்கொடுக்கப்படும்; அவன் அதைப் பிடிப்பானென்பதைக் கர்த்தர் உரைக்கிறார் என்ற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ரேமியா எல்லா ஜனத்தோடும் சொல்லிக்கொண்டிருந்த வார்த்தைகளை மாத்தானின் குமாரனாகிய செப்பத்தியாவும், செலேமியாவின் குமாரனாகிய யூகாலும், மல்கியாவின் குமாரனாகிய பஸ்கூரும் கேட்ட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ரேமியா எல்லா ஜனத்தோடும் சொல்லிக்கொண்டிருந்த வார்த்தைகளை மாத்தானின் குமாரனாகிய செப்பத்தியாவும், செலேமியாவின் குமாரனாகிய யூகாலும், மல்கியாவின் குமாரனாகிய பஸ்கூரும் கேட்ட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ரேமியா எல்லா ஜனத்தோடும் சொல்லிக்கொண்டிருந்த வார்த்தைகளை மாத்தானின் குமாரனாகிய செப்பத்தியாவும், செலேமியாவின் குமாரனாகிய யூகாலும், மல்கியாவின் குமாரனாகிய பஸ்கூரும் கேட்ட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பிரபுக்கள் ராஜாவை நோக்கி: இந்த மனுஷன் கொல்லப்பட உத்தரவாகவேண்டும்; அதேனென்றால், இந்த நகரத்தில் மீதியாயிருக்கிற யுத்த மனுஷரிடத்திலும், மற்றுமுள்ள சகல ஜனங்களிடத்திலும், இவன் இப்படிப்பட்ட வார்த்தைகளைச் சொல்லுகிறதினாலே அவர்களுடைய கைகளைத் தளர்ந்துபோகப்பண்ணுகிறான்; இவன் இந்த ஜனத்தின் ேமத்தைத் தேடாமல், அவர்கள் கேட்டையே தேடுகிறான் என்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பிரபுக்கள் ராஜாவை நோக்கி: இந்த மனுஷன் கொல்லப்பட உத்தரவாகவேண்டும்; அதேனென்றால், இந்த நகரத்தில் மீதியாயிருக்கிற யுத்த மனுஷரிடத்திலும், மற்றுமுள்ள சகல ஜனங்களிடத்திலும், இவன் இப்படிப்பட்ட வார்த்தைகளைச் சொல்லுகிறதினாலே அவர்களுடைய கைகளைத் தளர்ந்துபோகப்பண்ணுகிறான்; இவன் இந்த ஜனத்தின் ேமத்தைத் தேடாமல், அவர்கள் கேட்டையே தேடுகிறான் என்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சிதேக்கியா ராஜா: இதோ, அவன் உங்கள் கையில் இருக்கிறான்; உங்களுக்கு விரோதமாய் ராஜா ஒன்றும் செய்யக் கூடாது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அவர்கள் எரேமியாவைப் பிடித்து, அவனைக் காவற்சாலையின் முற்றத்திலிருந்த அம்மெலேகின் குமாரனாகிய மல்கியாவினுடைய துரவிலே போட்டார்கள்; எரேமியாவைக் கயிறுகளினால் அதிலே இறக்கிவிட்டார்கள்; அந்தத் துரவிலே தண்ணீர் இல்லாமல் உளையாயிருந்தது, அந்த உளையிலே எரேமியா அமிழ்ந்தி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அவர்கள் எரேமியாவைப் பிடித்து, அவனைக் காவற்சாலையின் முற்றத்திலிருந்த அம்மெலேகின் குமாரனாகிய மல்கியாவினுடைய துரவிலே போட்டார்கள்; எரேமியாவைக் கயிறுகளினால் அதிலே இறக்கிவிட்டார்கள்; அந்தத் துரவிலே தண்ணீர் இல்லாமல் உளையாயிருந்தது, அந்த உளையிலே எரேமியா அமிழ்ந்தி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அவர்கள் எரேமியாவைப் பிடித்து, அவனைக் காவற்சாலையின் முற்றத்திலிருந்த அம்மெலேகின் குமாரனாகிய மல்கியாவினுடைய துரவிலே போட்டார்கள்; எரேமியாவைக் கயிறுகளினால் அதிலே இறக்கிவிட்டார்கள்; அந்தத் துரவிலே தண்ணீர் இல்லாமல் உளையாயிருந்தது, அந்த உளையிலே எரேமியா அமிழ்ந்தி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எரேமியாவைத் துரவிலே போட்டதை ராஜாவின் அரமனையில் இருந்த எத்தியோப்பியனாகிய எபேத்மெலேக் என்னும் ஒரு பிரதானி கேள்விப்பட்டான்; ராஜாவோ பென்யமீன் வாசலிலே உட்கார்ந்திருந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எபெத்மெலேக் ராஜாவின் அரமனையிலிருந்து புறப்பட்டுப்போய், ராஜாவை நோக்கி: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எபெத்மெலேக் ராஜாவின் அரமனையிலிருந்து புறப்பட்டுப்போய், ராஜாவை நோக்கி: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ராஜாவாகிய என் ஆண்டவனே, இந்தப் புருஷர் எரேமியா தீர்க்கதரிசியைத் துரவிலே போட்டுச் செய்தது எல்லாம் தகாத செய்கையாயிருக்கிறது; அவன் இருக்கிற இடத்திலே பட்டினியினால் சாவானே, இனி நகரத்திலே அப்பமில்லை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ராஜாவாகிய என் ஆண்டவனே, இந்தப் புருஷர் எரேமியா தீர்க்கதரிசியைத் துரவிலே போட்டுச் செய்தது எல்லாம் தகாத செய்கையாயிருக்கிறது; அவன் இருக்கிற இடத்திலே பட்டினியினால் சாவானே, இனி நகரத்திலே அப்பமில்லை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ராஜா எபெத்மெலேக் என்னும் எத்தியோப்பியனை நோக்கி: நீ இவ்விடத்திலிருந்து முப்பது மனுஷரை உன்னுடனே; கூட்டிக்கொண்டுபோய், எரேமியா தீர்க்கதரிசி சாகாததற்குமுன்னே அவனைத் துரவிலிருந்து தூக்கிவிடு என்று கட்டளையிட்ட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ராஜா எபெத்மெலேக் என்னும் எத்தியோப்பியனை நோக்கி: நீ இவ்விடத்திலிருந்து முப்பது மனுஷரை உன்னுடனே; கூட்டிக்கொண்டுபோய், எரேமியா தீர்க்கதரிசி சாகாததற்குமுன்னே அவனைத் துரவிலிருந்து தூக்கிவிடு என்று கட்டளையிட்ட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எபெத்மெலேக் அந்த மனுஷரைத் தன்னுடனே கூட்டிக்கொண்டு, ராஜாவின் அரமனைப் பொக்கிஷசாலையின் கீழிருந்த அறைக்குள் புகுந்து, கிழிந்துபோன பழம்புடைவைகளையும் கந்தைத் துணிகளையும் எடுத்துக்கொண்டுபோய், அவைகளைக் கயிறுகளினால் எரேமியாவண்டைக்குத் துரவிலே இறக்கிவிட்ட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பெத்மெலேக் என்னும் எத்தியோப்பியன் எரேமியாவுடனே: கிழிந்துபோன இந்தப் பழம்புடவைகளையும் கந்தைகளையும் உம்முடைய அக்குள்களில் கயிறுக்குள் அடங்கவைத்துப் போட்டுக்கொள்ளும் என்றான்: எரேமியா அப்படியே செய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பெத்மெலேக் என்னும் எத்தியோப்பியன் எரேமியாவுடனே: கிழிந்துபோன இந்தப் பழம்புடவைகளையும் கந்தைகளையும் உம்முடைய அக்குள்களில் கயிறுக்குள் அடங்கவைத்துப் போட்டுக்கொள்ளும் என்றான்: எரேமியா அப்படியே செய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பெத்மெலேக் என்னும் எத்தியோப்பியன் எரேமியாவுடனே: கிழிந்துபோன இந்தப் பழம்புடவைகளையும் கந்தைகளையும் உம்முடைய அக்குள்களில் கயிறுக்குள் அடங்கவைத்துப் போட்டுக்கொள்ளும் என்றான்: எரேமியா அப்படியே செய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எரேமியாவைக் கயிறுகளால் தூக்கி, அவனைத் துரவிலிருந்து எடுத்துவிட்டார்கள்; எரேமியா காவற்சாலையின் முற்றத்தில் இருந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எரேமியாவைக் கயிறுகளால் தூக்கி, அவனைத் துரவிலிருந்து எடுத்துவிட்டார்கள்; எரேமியா காவற்சாலையின் முற்றத்தில் இருந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சிதேக்கியா ராஜா, எரேமியா தீர்க்கதரிசியைக் கர்த்தருடைய ஆலயத்திலிருக்கும் மூன்றாம் வாசலிலே தன்னிடத்திற்கு வரவழைத்தான்; அங்கே ராஜா, எரேமியாவை நோக்கி: நான் உன்னிடத்தில் ஒரு காரியம் கேட்கிறேன்; நீ எனக்கு ஒன்றும் மறைக்கவேண்டாம்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சிதேக்கியா ராஜா, எரேமியா தீர்க்கதரிசியைக் கர்த்தருடைய ஆலயத்திலிருக்கும் மூன்றாம் வாசலிலே தன்னிடத்திற்கு வரவழைத்தான்; அங்கே ராஜா, எரேமியாவை நோக்கி: நான் உன்னிடத்தில் ஒரு காரியம் கேட்கிறேன்; நீ எனக்கு ஒன்றும் மறைக்கவேண்டாம்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சிதேக்கியா ராஜா, எரேமியா தீர்க்கதரிசியைக் கர்த்தருடைய ஆலயத்திலிருக்கும் மூன்றாம் வாசலிலே தன்னிடத்திற்கு வரவழைத்தான்; அங்கே ராஜா, எரேமியாவை நோக்கி: நான் உன்னிடத்தில் ஒரு காரியம் கேட்கிறேன்; நீ எனக்கு ஒன்றும் மறைக்கவேண்டாம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எரேமியா சிதேக்கியாவை நோக்கி: நான் அதை உமக்கு அறிவித்தால் என்னை நிச்சயமாய்க் கொலைசெய்வீரல்லவா? நான் உமக்கு ஆலோசனை சொன்னாலும், என் சொல்லைக் கேட்கமாட்டீர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எரேமியா சிதேக்கியாவை நோக்கி: நான் அதை உமக்கு அறிவித்தால் என்னை நிச்சயமாய்க் கொலைசெய்வீரல்லவா? நான் உமக்கு ஆலோசனை சொன்னாலும், என் சொல்லைக் கேட்கமாட்டீர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சிதேக்கியா ராஜா: நான் உன்னைக் கொல்லாமலும், உன் பிராணனை வாங்கத்தேடுகிற இந்த மனுஷர் கையில் உன்னை ஒப்புக்கொடாமலும் இருப்பேன் என்பதை, நமக்கு இந்த ஆத்துமாவை உண்டுபண்ணின கர்த்தருடைய ஜீவனைக் கொண்டு சொல்லுகிறேன் என்று எரேமியாவுக்கு இரகசியமாய் ஆணையிட்ட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சிதேக்கியா ராஜா: நான் உன்னைக் கொல்லாமலும், உன் பிராணனை வாங்கத்தேடுகிற இந்த மனுஷர் கையில் உன்னை ஒப்புக்கொடாமலும் இருப்பேன் என்பதை, நமக்கு இந்த ஆத்துமாவை உண்டுபண்ணின கர்த்தருடைய ஜீவனைக் கொண்டு சொல்லுகிறேன் என்று எரேமியாவுக்கு இரகசியமாய் ஆணையிட்ட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எரேமியா சிதேக்கியாவை நோக்கி: நீர் பாபிலோன் ராஜாவின் பிரபுக்களண்டைக்குப் புறப்பட்டுப்போவீரானால், உம்முடைய ஆத்துமா உயிரோடிருக்கும்; இந்தப் பட்டணம் அக்கினியால் சுட்டெரிக்கப்படுவதில்லை; நீரும் உம்முடைய குடும்பமும் உயிரோடிருப்பீ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எரேமியா சிதேக்கியாவை நோக்கி: நீர் பாபிலோன் ராஜாவின் பிரபுக்களண்டைக்குப் புறப்பட்டுப்போவீரானால், உம்முடைய ஆத்துமா உயிரோடிருக்கும்; இந்தப் பட்டணம் அக்கினியால் சுட்டெரிக்கப்படுவதில்லை; நீரும் உம்முடைய குடும்பமும் உயிரோடிருப்பீ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எரேமியா சிதேக்கியாவை நோக்கி: நீர் பாபிலோன் ராஜாவின் பிரபுக்களண்டைக்குப் புறப்பட்டுப்போவீரானால், உம்முடைய ஆத்துமா உயிரோடிருக்கும்; இந்தப் பட்டணம் அக்கினியால் சுட்டெரிக்கப்படுவதில்லை; நீரும் உம்முடைய குடும்பமும் உயிரோடிருப்பீ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ர் பாபிலோன் ராஜாவின் பிரபுக்களிடத்திற்குப் புறப்பட்டுப்போகாவிட்டால் அப்பொழுது இந்த நகரம் கல்தேயர் கையில் ஒப்புக்கொடுக்கப்படும், அவர்கள் இதை அக்கினியால் சுட்டெரிப்பார்கள்; நீர் அவர்களுக்குக் தப்பிப்போவதில்லை என்கிறதை இஸ்ரவேலின் தேவனும் சேனைகளின் தேவனுமாகிய கர்த்தர் சொல்லுகிறார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ர் பாபிலோன் ராஜாவின் பிரபுக்களிடத்திற்குப் புறப்பட்டுப்போகாவிட்டால் அப்பொழுது இந்த நகரம் கல்தேயர் கையில் ஒப்புக்கொடுக்கப்படும், அவர்கள் இதை அக்கினியால் சுட்டெரிப்பார்கள்; நீர் அவர்களுக்குக் தப்பிப்போவதில்லை என்கிறதை இஸ்ரவேலின் தேவனும் சேனைகளின் தேவனுமாகிய கர்த்தர் சொல்லுகிறார்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சிதேக்கியா ராஜா எரேமியாவை நோக்கி: கல்தேயர் தங்களைச் சோர்ந்துபோன யூதரின் கையிலே என்னைப் பரியாசம்பண்ண ஒப்புக்கொடுப்பார்களோ என்று நான் ஐயப்படுகிறேன்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சிதேக்கியா ராஜா எரேமியாவை நோக்கி: கல்தேயர் தங்களைச் சோர்ந்துபோன யூதரின் கையிலே என்னைப் பரியாசம்பண்ண ஒப்புக்கொடுப்பார்களோ என்று நான் ஐயப்படுகிறேன்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ற்கு எரேமியா: உம்மை ஒப்புக்கொடார்கள்; நான் உம்மிடத்தில் சொல்லுகிற கர்த்தருடைய வார்த்தைகளுக்குச் செவிகொடும், அப்பொழுது உமக்கு நன்மையாயிருக்கும், உம்முடைய ஆத்துமா பிழைக்க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ற்கு எரேமியா: உம்மை ஒப்புக்கொடார்கள்; நான் உம்மிடத்தில் சொல்லுகிற கர்த்தருடைய வார்த்தைகளுக்குச் செவிகொடும், அப்பொழுது உமக்கு நன்மையாயிருக்கும், உம்முடைய ஆத்துமா பிழைக்க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புறப்படுகிறதில்லை என்பீரேயாகில், கர்த்தர் எனக்குத் தெரியப்படுத்தின வார்த்தையாவது: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யூதா ராஜாவின் வீட்டிலே மீதியான எல்லா ஸ்திரீகளும் வெளியே பாபிலோன் ராஜாவின் பிரபுக்களண்டையில் கொண்டுபோகப்படுவார்கள்; அப்பொழுது, இதோ, அவர்கள்தானே உம்முடைய இஷ்டர்கள்; அவர்கள் உமக்குப் போதனை செய்து, உம்மை மேற்கொண்டார்கள் என்றும், உம்முடைய கால்கள் உளையிலே அமிழ்ந்தினபின்பு அவர்கள் பின்வாங்கிப்போனார்கள் என்றும் அந்த ஸ்திரீகளே சொல்லுவ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யூதா ராஜாவின் வீட்டிலே மீதியான எல்லா ஸ்திரீகளும் வெளியே பாபிலோன் ராஜாவின் பிரபுக்களண்டையில் கொண்டுபோகப்படுவார்கள்; அப்பொழுது, இதோ, அவர்கள்தானே உம்முடைய இஷ்டர்கள்; அவர்கள் உமக்குப் போதனை செய்து, உம்மை மேற்கொண்டார்கள் என்றும், உம்முடைய கால்கள் உளையிலே அமிழ்ந்தினபின்பு அவர்கள் பின்வாங்கிப்போனார்கள் என்றும் அந்த ஸ்திரீகளே சொல்லுவ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யூதா ராஜாவின் வீட்டிலே மீதியான எல்லா ஸ்திரீகளும் வெளியே பாபிலோன் ராஜாவின் பிரபுக்களண்டையில் கொண்டுபோகப்படுவார்கள்; அப்பொழுது, இதோ, அவர்கள்தானே உம்முடைய இஷ்டர்கள்; அவர்கள் உமக்குப் போதனை செய்து, உம்மை மேற்கொண்டார்கள் என்றும், உம்முடைய கால்கள் உளையிலே அமிழ்ந்தினபின்பு அவர்கள் பின்வாங்கிப்போனார்கள் என்றும் அந்த ஸ்திரீகளே சொல்லுவ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ம்முடைய எல்லா ஸ்திரீகளையும், உம்முடைய பிள்ளைகளையும் வெளியே கல்தேயரிடத்தில் கொண்டுபோவார்கள்; நீரும் அவர்கள் கைக்குத் தப்பிப் போகாமல் பாபிலோன் ராஜாவின் கையினால் பிடிக்கப்பட்டு, இந்த நகரம் அக்கினியால் சுட்டெரிக்கப்படக் காரணமாயிருப்பீர் என்ற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ம்முடைய எல்லா ஸ்திரீகளையும், உம்முடைய பிள்ளைகளையும் வெளியே கல்தேயரிடத்தில் கொண்டுபோவார்கள்; நீரும் அவர்கள் கைக்குத் தப்பிப் போகாமல் பாபிலோன் ராஜாவின் கையினால் பிடிக்கப்பட்டு, இந்த நகரம் அக்கினியால் சுட்டெரிக்கப்படக் காரணமாயிருப்பீர் என்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சிதேக்கியா எரேமியாவை நோக்கி: இந்த வார்த்தைகளை ஒருவருக்கும் அறிவிக்கவேண்டாம்; அப்பொழுது நீ சாவதில்லை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சிதேக்கியா எரேமியாவை நோக்கி: இந்த வார்த்தைகளை ஒருவருக்கும் அறிவிக்கவேண்டாம்; அப்பொழுது நீ சாவதில்லை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உன்னோடே பேசினதைப் பிரபுக்கள் கேள்விப்பட்டு, உன்னிடத்தில் வந்து: நீ ராஜாவோடே பேசிக்கொண்டதை எங்களுக்குத் தெரிவி, எங்களுக்கு ஒன்றும் மறைக்காதே, அப்பொழுது உன்னைக் கொல்லாதிருப்போம்; ராஜா உன்னோடு என்ன பேசினார் என்று உன்னைக் கேட்பார்களேயாகில்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உன்னோடே பேசினதைப் பிரபுக்கள் கேள்விப்பட்டு, உன்னிடத்தில் வந்து: நீ ராஜாவோடே பேசிக்கொண்டதை எங்களுக்குத் தெரிவி, எங்களுக்கு ஒன்றும் மறைக்காதே, அப்பொழுது உன்னைக் கொல்லாதிருப்போம்; ராஜா உன்னோடு என்ன பேசினார் என்று உன்னைக் கேட்பார்களேயாகில்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ன் யோனத்தானுடைய வீட்டிலே சாகாதபடிக்கு ராஜா என்னை அங்கே திரும்ப அனுப்பவேண்டாம் என்று, அவர் முகத்துக்கு முன்பாக விண்ணப்பம் பண்ணினேன் என்று சொல்வாயாக என்ற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ன் யோனத்தானுடைய வீட்டிலே சாகாதபடிக்கு ராஜா என்னை அங்கே திரும்ப அனுப்பவேண்டாம் என்று, அவர் முகத்துக்கு முன்பாக விண்ணப்பம் பண்ணினேன் என்று சொல்வாயாக என்ற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ன்பு எல்லாப் பிரபுக்களும், எரேமியாவினிடத்தில் வந்து, அவனைக் கேட்டார்கள்; அப்பொழுது அவன்: ராஜா கற்பித்த இந்த எல்லா வார்த்தைகளின்படியே அவர்களுக்கு அறிவித்தான்; காரியம் கேள்விப்படாமற்போனபடியினால், அவனோடே பேசாமலிருந்துவிட்ட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ன்பு எல்லாப் பிரபுக்களும், எரேமியாவினிடத்தில் வந்து, அவனைக் கேட்டார்கள்; அப்பொழுது அவன்: ராஜா கற்பித்த இந்த எல்லா வார்த்தைகளின்படியே அவர்களுக்கு அறிவித்தான்; காரியம் கேள்விப்படாமற்போனபடியினால், அவனோடே பேசாமலிருந்துவிட்ட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டியே எரேமியா, எருசலேம் பிடிபடுகிற நாள்மட்டாகக் காவற்சாலையின் முற்றத்தில் இருந்தான்; எருசலேம் பிடிபட்டுப்போனபோதும் அங்கேயே இருந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29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 ఈలాగు సెలవిచ్చుచున్నాడుఈ పట్టణములో నిలిచియున్నవారు ఖడ్గముచేతనైనను క్షామము చేతనై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గులుచేతనైనను చత్తురు గాని కల్దీయులయొద్దకు బయలు వెళ్లువారు బ్రదుకుదురు, దోపుడుసొమ్ముదక్కిం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నునట్లు తమ ప్రాణము దక్కించుకొని వారు బ్రదుకు 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యెహోవా ఈలాగు సెలవిచ్చుచున్నాడుఈ పట్టణము నిశ్చయముగా బబులోనురాజు దండుచేతికి అప్ప గింపబడును, అత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 పట్టుకొనును అని యిర్మీయా ప్రజల కందరికి ప్రకటిం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​మత్తాను కుమారుడైన షెఫట్య యును పషూరు కుమారుడైన గెదల్యాయును షెలెమ్యా కుమారుడైన యూకలును మల్కీయ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మారుడైన పషూ రును వినిరి గనుక ఆ ప్రధానులు రాజుతో మనవి చేసిన దేమనగాఈ మనుష్యుడు ఈ ప్రజలకు నష్టము కో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డేగాని క్షేమము కోరువాడుక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​ఇతడు ఇట్టి సమాచారము వారికి ప్రకటన చేయుటవలన ఈ పట్టణ ములో నిలిచియున్న యోధుల చేతులను ప్రజలంద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తులను బలహీనము చేయుచున్నాడు; చిత్తగించి వానికి మరణశిక్ష విధిం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​అందుకు రాజైన సిద్కియా అతడు మీవశమున ఉన్నాడు, రాజు మీకు అడ్డము రాజాలడ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​వారు యిర్మీయాను పట్టుకొని కారా గృహములోనున్న రాజకుమారుడగు మల్కీయా గోతి లోనికి దింపిరి. అందులో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ను త్రాళ్లతో దింపినప్పుడు ఆ గోతిలో నీళ్లు లేవు, బురదమాత్రమే యుండెను, ఆ బురదలో యిర్మీయ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ిగ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​రాజు బెన్యామీను ద్వారమున కూర్చునియుండగా రాజు ఇంటి లోని కూషీయుడగు ఎబెద్మెలెకను షండుడ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​వారు యిర్మీ యాను గోతిలో వేసిరను సంగతి విని, రాజు నగరులో నుండి బయలువెళ్లి రాజుతో ఈలాగు మన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​రాజా, నా యేలినవాడా, ఆ గోతిలో వేయబడిన యిర్మీయా అను ప్రవక్తయెడల ఈ మనుష్యులు చేసినది యావత్త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్యాయము; అతడున్న చోటను అతడు అకలిచేత చచ్చును, పట్టణములోనైనను ఇంకను రొట్టె లేమియు లే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ందుకు రాజునీవు ఇక్కడనుండి ముప్పదిమంది మనుష్యులను వెంటబెట్టుకొనిపోయి, ప్రవక్త యైన యిర్మీయ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ావకమునుపు ఆ గోతిలోనుండి అతని తీయించుమని కూషీయుడగు ఎబెద్మెలెకునకు సెలవియ్య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ఎబెద్మెలెకు ఆ మనుష్యులను వెంటబెట్టు కొని రాజనగరులో ఖజానా క్రింది గదిలోనికి వచ్చ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చ్చటనుండి పాతవైన చింకిబట్టలను చిరిగి చీరాకులైన గుడ్డపాతలను తీసికొని పోయి, ఆ గోతిలోను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పట్టుకొనునట్లుగా త్రాళ్లచేత వాటినిదింపిపాతవై చిరిగి చీరాకులైన యీ బట్టలను త్రాళ్లమీద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ంకలక్రింద పెట్టుకొనుమని అతని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యిర్మీయా ఆలాగు చేయగా వారు యిర్మీయాను త్రాళ్లతో చేదుకొని ఆ గోతిలోనుండి వెలుపలికి తీసిరి; అ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బందీగృహశాలలో నివస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తరువాత రాజైన సిద్కియా యెహోవా మందిరములో నున్న మూడవ ద్వారములోనికి ప్రవక్తయైన యిర్మీయ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ిలువనంపించి అతనితో ఇట్లనెనునేను ఒకమాట నిన్నడుగుచున్నాను, నీవు ఏ సంగతిని నాకు మరుగు చేయక ద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ుమ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యిర్మీయా నేను ఆ సంగతి నీకు తెలియజెప్పినయెడల నిశ్చయముగా నీవు నాకు మరణ శిక్ష విధింతువు, నేను నీ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లోచన చెప్పినను నీవు నా మాట విన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కావున రాజైన సిద్కియాజీవాత్మను మన కను గ్రహించు యెహోవాతోడు నేను నీకు మరణము విధింపను, నీ ప్రాణ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య జూచుచున్న యీ మనుష్యుల చేతికి నిన్ను అప్పగింపను అని యిర్మీయాతో రహ స్యముగా ప్రమాణము 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అప్పుడు యిర్మీయా సిద్కియాతో ఇట్లనెనుదేవుడు, ఇశ్రాయేలు దేవుడును సైన్యములకధిపతియునైన యెహోవా ఈలా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ెలవిచ్చు చున్నాడునీవు బబులోనురాజు అధిపతులయొద్దకు వెళ్లిన యెడల నీవు బ్రదికెదవు, ఈపట్టణము అగ్నిచే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ల్చబడదు, నీవును నీ యింటివారును బ్రదుక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అయితే నీవు బబులోను అధిపతుల యొద్దకు వెళ్లనియెడల ఈ పట్టణము కల్దీయుల చేతికి అప్పగింపబడును, 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గ్ని చేత దాని కాల్చివేసెదరు, మరియు నీవు వారి చేతిలో నుండి తప్పించుకొనజాల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అందుకు రాజైన సిద్కియా యిర్మీయాతో ఇట్లనెనుకల్దీయుల పక్షముగా ఉండు యూదులకు భయపడుచున్నాను; ఒకవే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్దీయులు నన్ను వారి చేతికి అప్పగించినయెడల వారు నన్ను అపహ సించ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అందుకు యిర్మీయావారు నిన్నప్పగింపరు, నీవు బ్రదికి బాగుగానుండునట్లు నేను నీతో చెప్పుచు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ంగతినిగూర్చి యెహోవా సెలవిచ్చు మాటను చిత్త గించి ఆలకిం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​నీవు ఒకవేళ బయలు వెళ్లక పోయినయెడల యెహోవా ఈ మాట నాకు తెలియజ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​యూదా రాజు నగరులో శేషించియున్న స్త్రీలందరు బబులోను అధిపతులయొద్దకు కొనిపోబడెదరు, ఆలాగు జరుగగా 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త్రీలు నిన్ను చూచినీ ప్రియస్నేహితులు నిన్ను మోస పుచ్చి నీ పైని విజయము పొందియున్నారు, నీ పాదమ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ురదలో దిగబడియుండగా వారు వెనుకతీసిరని య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​నీ భార్యలందరును నీ పిల్లలును కల్దీయులయొద్దకు కొనిపో బడుదురు, నీవు వారి చేతిలో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ప్పించుకొనజాలక బబులోను రాజుచేత పట్టబడెదవు గనుక ఈ పట్టణమును అగ్నిచేత కాల్చుటకు నీవే కారణమగుద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అందుకు సిద్కియా యిర్మీయాతో ఇట్లనెనునీవు మరణశిక్ష నొంద కుండునట్లు ఈ సంగతులను ఎవనిక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లియనియ్యక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నేను నీతో మాటలాడిన సంగతి అధిపతులు వినినయెడల వారు నీయొద్దకు వచ్చిమేము నిన్ను చంపకుండునట్లు రాజు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వు చెప్పిన సంగతిని రాజు నీతో చెప్పిన సంగతిని మరుగుచేయక మాకిప్పుడే తెలియజెప్పుమ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నీవుయోనాతాను ఇంటిలో నేను చనిపోకుండ అక్కడికి నన్ను తిరిగి వెళ్లనంపవద్దని రాజు ఎదుట నేను మన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ికొనబోతినని వారితో చెప్పుమని రాజు యిర్మీయాతో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అంతట అధిపతులందరు యిర్మీయాయొద్దకు వచ్చి యడుగగా అతడు రాజు సెలవిచ్చిన మాటల ప్రకార 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కుత్తరమిచ్చి ఆ సంగతి వారికి తెలియజేయ నందున వారు అతనితో మాటలాడుట మా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​యెరూష లేము పట్టబడువరకు యిర్మీయా బందీగృహశాలలో ఉ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2026-10-20T06:11:45Z</dcterms:created>
  <dcterms:modified xsi:type="dcterms:W3CDTF">2026-10-20T06:11:45Z</dcterms:modified>
  <dc:title>యిర్మీయా : 38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