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ு சவுலுக்கு அறிவிக்கப்பட்டபோது, அவன் வேறே சேவகரை அனுப்பினான்; அவர்களும் தீர்க்கதரிசனம் சொன்னார்கள்; மூன்றாந்தரமும் சவுல் சேவகரை அனுப்பினான்; அவர்களும் தீர்க்கதரிசனம்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ு சவுலுக்கு அறிவிக்கப்பட்டபோது, அவன் வேறே சேவகரை அனுப்பினான்; அவர்களும் தீர்க்கதரிசனம் சொன்னார்கள்; மூன்றாந்தரமும் சவுல் சேவகரை அனுப்பினான்; அவர்களும் தீர்க்கதரிசனம்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ும் ராமாவுக்குப் போய், சேக்குவிலிருக்கிற பெரிய கிணற்றண்டையிலே வந்து, சாமுவேலும் தாவீதும் எங்கே என்று கேட்டான்; அதோ ராமாவுக்கடுத்த நாயோதிலே இருக்கிறார்கள் என்று சொல்ல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ும் ராமாவுக்குப் போய், சேக்குவிலிருக்கிற பெரிய கிணற்றண்டையிலே வந்து, சாமுவேலும் தாவீதும் எங்கே என்று கேட்டான்; அதோ ராமாவுக்கடுத்த நாயோதிலே இருக்கிறார்கள் என்று சொல்ல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ரமாவுக்கடுத்த நாயோதிற்குப் போனான்; அவன் மேலும் தேவனுடைய ஆவி இறங்கினதினால் அவன் ராமாவுக்கடுத்த நாயோதிலே சேருமட்டும், தீர்க்கதரிசனம் சொல்லிக்கொண்டே நடந்து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ரமாவுக்கடுத்த நாயோதிற்குப் போனான்; அவன் மேலும் தேவனுடைய ஆவி இறங்கினதினால் அவன் ராமாவுக்கடுத்த நாயோதிலே சேருமட்டும், தீர்க்கதரிசனம் சொல்லிக்கொண்டே நடந்துவ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னும் தன் வஸ்திரங்களைக் கழற்றிப்போட்டு, சாமுவேலுக்கு முன்பாகத் தீர்க்கதரிசனம் சொல்லி, அன்று பகல் முழுவதும் இராமுழுவதும் வஸ்திரம் இல்லாமல் விழுந்துகிடந்தான்; ஆகையினாலே சவுலும் தீர்க்கதரிசிகளில் ஒருவனோ என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னும் தன் வஸ்திரங்களைக் கழற்றிப்போட்டு, சாமுவேலுக்கு முன்பாகத் தீர்க்கதரிசனம் சொல்லி, அன்று பகல் முழுவதும் இராமுழுவதும் வஸ்திரம் இல்லாமல் விழுந்துகிடந்தான்; ஆகையினாலே சவுலும் தீர்க்கதரிசிகளில் ஒருவனோ என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ைக் கொன்றுபோடும்படிக்கு, சவுல் தன் குமாரனாகிய யோனத்தானோடும் தன் ஊழியக்காரர் எல்லாரோடும் பேச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ாகிய யோனத்தானோ, தாவீதின்மேல் மிகவும் பிரியமாயிருந்தான்; அதனால் யோனத்தான் தாவீதுக்கு அதை அறிவித்து: என் தகப்பனாகிய சவுல் உம்மைக் கொன்று போட வகைதேடுகிறார்; இப்போதும் நாளைக்காலமே நீர் எச்சரிக்கையாயிருந்து, மறைவான இடத்தில் ஒளித்துக்கொண்டி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ாகிய யோனத்தானோ, தாவீதின்மேல் மிகவும் பிரியமாயிருந்தான்; அதனால் யோனத்தான் தாவீதுக்கு அதை அறிவித்து: என் தகப்பனாகிய சவுல் உம்மைக் கொன்று போட வகைதேடுகிறார்; இப்போதும் நாளைக்காலமே நீர் எச்சரிக்கையாயிருந்து, மறைவான இடத்தில் ஒளித்துக்கொண்டி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ின் குமாரனாகிய யோனத்தானோ, தாவீதின்மேல் மிகவும் பிரியமாயிருந்தான்; அதனால் யோனத்தான் தாவீதுக்கு அதை அறிவித்து: என் தகப்பனாகிய சவுல் உம்மைக் கொன்று போட வகைதேடுகிறார்; இப்போதும் நாளைக்காலமே நீர் எச்சரிக்கையாயிருந்து, மறைவான இடத்தில் ஒளித்துக்கொண்டி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ுறப்பட்டுவந்து, நீர் வெளியிலிருக்கும் இடத்தில் என் தகப்பன் பக்கத்திலே நின்று, உமக்காக என் தகப்பனோடே பேசி, நடக்கும் காரியத்தைக் கண்டு, உமக்கு அறிவிப்ப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ுறப்பட்டுவந்து, நீர் வெளியிலிருக்கும் இடத்தில் என் தகப்பன் பக்கத்திலே நின்று, உமக்காக என் தகப்பனோடே பேசி, நடக்கும் காரியத்தைக் கண்டு, உமக்கு அறிவிப்ப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ோனத்தான் தன் தகப்பனாகிய சவுலோடே தாவீதுக்காக நலமாய்ப் பேசி, ராஜா தம்முடைய அடியானாகிய தாவீதுக்கு விரோதமாய்ப் பாவஞ்செய்யாதிருப்பாராக; அவன் உமக்கு விரோதமாகப் பாவஞ்செய்யவில்லை; அவன் செய்கைகள் உமக்கு மெத்த உபயோகமாயிருக்கிற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ோனத்தான் தன் தகப்பனாகிய சவுலோடே தாவீதுக்காக நலமாய்ப் பேசி, ராஜா தம்முடைய அடியானாகிய தாவீதுக்கு விரோதமாய்ப் பாவஞ்செய்யாதிருப்பாராக; அவன் உமக்கு விரோதமாகப் பாவஞ்செய்யவில்லை; அவன் செய்கைகள் உமக்கு மெத்த உபயோகமாயிருக்கிறத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ோனத்தான் தன் தகப்பனாகிய சவுலோடே தாவீதுக்காக நலமாய்ப் பேசி, ராஜா தம்முடைய அடியானாகிய தாவீதுக்கு விரோதமாய்ப் பாவஞ்செய்யாதிருப்பாராக; அவன் உமக்கு விரோதமாகப் பாவஞ்செய்யவில்லை; அவன் செய்கைகள் உமக்கு மெத்த உபயோகமாயிருக்கிற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பிராணனைத் தன் கையிலே வைத்துக்கொண்டு, அந்தப் பெலிஸ்தனைக் கொன்றதினாலே, கர்த்தர் இஸ்ரவேலுக்கெல்லாம் பெரிய இரட்சிப்பைக் கட்டளையிட்டதை நீர் கண்டு, சந்தோஷப்பட்டீரே; இப்போதும் முகாந்தரமில்லாமல் தாவீதைக் கொல்லுகிறதினால், குற்றமில்லாத இரத்தத்திற்கு விரோதமாக நீர் பாவஞ்செய்வான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யோனத்தனுடைய சொல்லைக் கேட்டு: அவன் கொலைசெய்யப்படுவதில்லை என்று கர்த்தருடைய ஜீவனைக்கொண்டு ஆணையி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னத்தான் தாவீதை அழைத்து, அந்த வார்த்தைகளையெல்லாம் அவனுக்கு அறிவித்து, அவனைச் சவுலண்டையிலே கூட்டிக்கொண்டுபோய் விட்டான்; அப்படியே அவன் முன் போலவே அவனுடைய சமுகத்தில் இ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னத்தான் தாவீதை அழைத்து, அந்த வார்த்தைகளையெல்லாம் அவனுக்கு அறிவித்து, அவனைச் சவுலண்டையிலே கூட்டிக்கொண்டுபோய் விட்டான்; அப்படியே அவன் முன் போலவே அவனுடைய சமுகத்தில் இ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படியும் ஒரு யுத்தம் உண்டாயிற்று; அப்பொழுது தாவீது புறப்பட்டுப் போய், பெலிஸ்தரோடே யுத்தம்பண்ணி, அவர்களுக்குள் மகா சங்காரம்பண்ணினதினால் அவர்கள் அவனுக்கு முன்பாக முறிந்தோடிப்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படியும் ஒரு யுத்தம் உண்டாயிற்று; அப்பொழுது தாவீது புறப்பட்டுப் போய், பெலிஸ்தரோடே யுத்தம்பண்ணி, அவர்களுக்குள் மகா சங்காரம்பண்ணினதினால் அவர்கள் அவனுக்கு முன்பாக முறிந்தோடிப்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ல் விடப்பட்ட பொல்லாத ஆவி சவுலின்மேல் வந்தது; அவன் தன் வீட்டில் உட்கார்ந்து, தன் ஈட்டியைக் கையிலே பிடித்துக்கொண்டிருந்தான்; தாவீது தன் கையினாலே சுரமண்டலம் வாச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ால் விடப்பட்ட பொல்லாத ஆவி சவுலின்மேல் வந்தது; அவன் தன் வீட்டில் உட்கார்ந்து, தன் ஈட்டியைக் கையிலே பிடித்துக்கொண்டிருந்தான்; தாவீது தன் கையினாலே சுரமண்டலம் வாச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தாவீதை ஈட்டியினாலே சுவரோடே சேர்த்து உருவக்குத்திப்போடப் பார்த்தான்; ஆனாலும் இவன் சவுலுக்கு விலகினதினாலே, அவன் எறிந்த ஈட்டி சுவரிலே பட்டது; தாவீதோ அன்று இராத்திரி ஓடிப்போய், தன்னைத் தப்புவித்துக்கொண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தாவீதை ஈட்டியினாலே சுவரோடே சேர்த்து உருவக்குத்திப்போடப் பார்த்தான்; ஆனாலும் இவன் சவுலுக்கு விலகினதினாலே, அவன் எறிந்த ஈட்டி சுவரிலே பட்டது; தாவீதோ அன்று இராத்திரி ஓடிப்போய், தன்னைத் தப்புவித்துக்கொண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: தாவீதை ஈட்டியினாலே சுவரோடே சேர்த்து உருவக்குத்திப்போடப் பார்த்தான்; ஆனாலும் இவன் சவுலுக்கு விலகினதினாலே, அவன் எறிந்த ஈட்டி சுவரிலே பட்டது; தாவீதோ அன்று இராத்திரி ஓடிப்போய், தன்னைத் தப்புவித்துக்கொண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ைக் காவல்பண்ணி, மறுநாள் காலமே அவனைக் கொன்று போடும்படிக்கு, சவுல் அவன் வீட்டிற்குச் சேவகரை அனுப்பினான்; இதைத் தாவீதுக்கு அவன் மனைவியாகிய மீகாள் அறிவித்து: நீ இன்று இராத்திரியில் உம்முடைய பிராணனைத் தப்புவித்துக் கொள்ளாவிட்டால், நாளைக்கு நீ கொன்றுபோடப்படுவீர் என்று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ைக் காவல்பண்ணி, மறுநாள் காலமே அவனைக் கொன்று போடும்படிக்கு, சவுல் அவன் வீட்டிற்குச் சேவகரை அனுப்பினான்; இதைத் தாவீதுக்கு அவன் மனைவியாகிய மீகாள் அறிவித்து: நீ இன்று இராத்திரியில் உம்முடைய பிராணனைத் தப்புவித்துக் கொள்ளாவிட்டால், நாளைக்கு நீ கொன்றுபோடப்படுவீர்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ைக் காவல்பண்ணி, மறுநாள் காலமே அவனைக் கொன்று போடும்படிக்கு, சவுல் அவன் வீட்டிற்குச் சேவகரை அனுப்பினான்; இதைத் தாவீதுக்கு அவன் மனைவியாகிய மீகாள் அறிவித்து: நீ இன்று இராத்திரியில் உம்முடைய பிராணனைத் தப்புவித்துக் கொள்ளாவிட்டால், நாளைக்கு நீ கொன்றுபோடப்படுவீர்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காள் தாவீதை ஜன்னல்வழியாய் இறக்கிவிட்டாள்; அவன் தப்பி ஓடிப்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காளோ ஒரு சுரூபத்தை எடுத்து, கட்டிலின்மேல் வைத்து, அதின் தலைமாட்டிலே ஒரு வெள்ளாட்டுத்தோலைப்போட்டு, துப்பட்டியினால் மூடிவைத்த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காளோ ஒரு சுரூபத்தை எடுத்து, கட்டிலின்மேல் வைத்து, அதின் தலைமாட்டிலே ஒரு வெள்ளாட்டுத்தோலைப்போட்டு, துப்பட்டியினால் மூடிவைத்த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ைக் கொண்டுவரச் சவுல் சேவகரை அனுப்பினபோது, அவர் வியாதியாயிருக்கிறார் என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ாவீதைப் பார்க்கிறதற்குச் சவுல் சேவகரை அனுப்பி, அவனைக் கொன்றுபோடும்படிக்கு, கட்டிலோடே அவனை என்னிடத்திற்கு எடுத்துக்கொண்டுவாருங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ாவீதைப் பார்க்கிறதற்குச் சவுல் சேவகரை அனுப்பி, அவனைக் கொன்றுபோடும்படிக்கு, கட்டிலோடே அவனை என்னிடத்திற்கு எடுத்துக்கொண்டுவாருங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வகர் வந்தபோது, இதோ, சுரூபம் கட்டிலின்மேலும், வெள்ளாட்டுத்தோல் அதின் தலைமாட்டிலும் கிடக்கக் கண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நீ இப்படி என்னை ஏய்த்து, என் பகைஞனைத் தப்பவிட்டு அனுப்பினது என்ன என்று மீகாளிடத்தில் கேட்டான். மீகாள் சவுலை நோக்கி: என்னைப் போகவிடு, நான் உன்னை ஏன் கொல்லவேண்டும் என்று அவர் என்னிடத்தில் சொன்னார்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நீ இப்படி என்னை ஏய்த்து, என் பகைஞனைத் தப்பவிட்டு அனுப்பினது என்ன என்று மீகாளிடத்தில் கேட்டான். மீகாள் சவுலை நோக்கி: என்னைப் போகவிடு, நான் உன்னை ஏன் கொல்லவேண்டும் என்று அவர் என்னிடத்தில் சொன்னார் என்ற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: நீ இப்படி என்னை ஏய்த்து, என் பகைஞனைத் தப்பவிட்டு அனுப்பினது என்ன என்று மீகாளிடத்தில் கேட்டான். மீகாள் சவுலை நோக்கி: என்னைப் போகவிடு, நான் உன்னை ஏன் கொல்லவேண்டும் என்று அவர் என்னிடத்தில் சொன்னார்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வீது தப்பி, ராமாவிலிருந்த சாமுவேலிடத்திற்குப் போய், சவுல் தனக்குச் செய்தது எல்லாவற்றையும் அவனுக்கு அறிவித்தான்; பின்பு அவனும் சாமுவேலும் போய், நாயோதிலே தங்கிய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வீது தப்பி, ராமாவிலிருந்த சாமுவேலிடத்திற்குப் போய், சவுல் தனக்குச் செய்தது எல்லாவற்றையும் அவனுக்கு அறிவித்தான்; பின்பு அவனும் சாமுவேலும் போய், நாயோதிலே தங்கி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வீது ராமாவுக்கடுத்த நாயோதிலே இருக்கிறான் என்று சவுலுக்கு அறிவிக்கப்ப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வுல்: தாவீதைக் கொண்டுவரச் சேவகரை அனுப்பினான்; அவர்கள் தீர்க்கதரிசனம் சொல்லுகிற தீர்க்கதரிசிகளின் கூட்டத்தையும், சாமுவேல் அவர்களின் தலைவனாக நிற்கிறதையும் கண்டார்கள்; அப்பொழுது சவுலினுடைய சேவகரின்மேல் தேவனுடைய ஆவி இறங்கினதினால் அவர்களும் தீர்க்கதரிசனம் சொன்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ು ಸೌಲನಿಗೆ ತಿಳಿಸಲ್ಪಟ್ಟಾಗ ಅವನು ಬೇರೆ ದೂತರನ್ನು ಕಳುಹಿಸಿದನು; ಅವರೂ ಹಾಗೆಯೇ ಪ್ರವಾದಿಸಿದರು. ಮೂರನೆಯ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ೌಲನು ದೂತ ರನ್ನು ಕಳುಹಿಸಿದನು; ಅವರೂ ಹಾಗೆಯೇ ಪ್ರವಾದಿ 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ಸೌಲನು ತಾನೇ ರಾಮಕ್ಕೆ ಹೋದನು; ಸೇಕೂವಿನಲ್ಲಿರುವ ದೊಡ್ಡ ಬಾವಿಯ ಬಳಿಗೆ ಬಂದುಸಮುವೇಲನು ದಾವೀದನು ಎಲ್ಲಿದ್ದಾ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ಕೇಳಿ ದನು. ಆಗ ಒಬ್ಬನು--ಇಗೋ, ಅವರು ರಾಮದ ನಯೋತಿನಲ್ಲಿ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ಹಾಗೆಯೇ ಅವನು ರಾಮದ ನಯೋತಿಗೆ ಹೋದನು; ಆಗ ದೇವರ ಆತ್ಮ ಅವನ ಮೇಲೆ ಬಂದನು; ಅವನು ರಾಮದ ನಯೋತಿಗೆ ಸೇರುವ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ಸುತ್ತಾ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ಲ್ಲಿ ತನ್ನ ವಸ್ತ್ರಗಳನ್ನು ಬಿಚ್ಚಿಹಾಕಿ ತಾನೂ ಹಾಗೆಯೇ ಸಮುವೇಲನ ಮುಂದೆ ಪ್ರವಾದಿಸಿದನು; ಆ ದಿನ ಹಗಲೆಲ್ಲ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ತ್ರಿಯೆಲ್ಲವೂ ಬೆತ್ತಲೆಯಾಗಿ ಬಿದ್ದಿದ್ದನು. ಆದದರಿಂದ--ಸೌಲನು ಕೂಡಾ ಪ್ರವಾದಿ ಗಳಲ್ಲಿ ಇದ್ದಾನೋ ಅನ್ನ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ೌಲನು ದಾವೀದನನ್ನು ಕೊಂದುಹಾಕುವ ಹಾಗೆ ತನ್ನ ಮಗನಾದ ಯೋನಾತಾನನ ಸಂಗಡವೂ ತನ್ನ ಸಮಸ್ತ ಸೇವಕರ ಸಂಗಡವೂ ಮಾತನ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ಸೌಲನ ಮಗನಾದ ಯೋನಾತಾನನು ದಾವೀದನನ್ನು ಬಹಳವಾಗಿ ಪ್ರೀತಿ ಸುತ್ತಿದ್ದನು; ಯೋನಾತಾನನು ದಾವೀದನಿಗೆ--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ೆಯಾದ ಸೌಲನು ನಿನ್ನನ್ನು ಕೊಲ್ಲಬೇಕೆಂದು ಹುಡುಕುತ್ತಾನೆ; ನೀನು ನಾಳೆ ಬೆಳಗಿನವರೆಗೆ ಎಚ್ಚರಿಕೆ ಯಾಗಿದ್ದು ಮರೆ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ಗಳಲ್ಲಿ ಅಡಗ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ನಾನು ಹೊರಟು ಬಂದು ನೀನು ಇರುವ ಹೊಲದಲ್ಲಿ ನನ್ನ ತಂದೆಯ ಬಳಿಯಲ್ಲಿ ನಿಂತುಕೊಂಡು ನಿನಗೋಸ್ಕರ ನನ್ನ ತಂದೆಯ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ಿದ್ದನ್ನು ನಿನಗೆ ತಿಳಿಸ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ಗೆಯೇ ಯೋನಾತಾನನು ತನ್ನ ತಂದೆಯಾದ ಸೌಲನ ಸಂಗಡ ದಾವೀದನನ್ನು ಕುರಿತು ಒಳ್ಳೇದನ್ನು ಮಾತನಾಡಿ ಅವನಿಗೆ--ಅರಸ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ನಾದ ದಾವೀದನಿಗೆ ವಿರೋಧವಾಗಿ ಪಾಪಮಾಡದೆ ಇರಲಿ, ಅವನು ನಿನಗೆ ವಿರೋಧವಾಗಿ ಪಾಪಮಾಡಲಿಲ್ಲ; ಅವನ ಕ್ರಿಯೆಗಳು ನಿನಗೆ ಬಹ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ಮವಾಗಿ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ತನ್ನ ಪ್ರಾಣವನ್ನು ತನ್ನ ಕೈಯಲ್ಲಿ ಹಿಡುಕೊಂಡು ಫಿಲಿಷ್ಟಿಯನನ್ನು ಕೊಂದನು. ಕರ್ತನು ಎಲ್ಲಾ ಇಸ್ರಾಯೇಲಿಗೋಸ್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ಡ್ಡ ರಕ್ಷಣೆ ಯನ್ನುಂಟು ಮಾಡಿದನು. ನೀನೂ ನೋಡಿ ಸಂತೋಷ ಪಟ್ಟೆ; ಈಗ ಕಾರಣವಿಲ್ಲದೆ ದಾವೀದನನ್ನು ಕೊಂದು ನಿರಪರಾಧ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ಕ್ಕೆ ವಿರೋಧವಾಗಿ ಪಾಪವನ್ನು ಮಾಡುವದು ಯಾಕ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ಸೌಲನು ಯೋನಾತಾನನ ಮಾತನ್ನು ಕೇಳಿ--ಕರ್ತನಾಣೆ ಅವನುಕೊಲೆಯಾಗ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ಯೋನಾತಾ ನನು ದಾವೀದನನ್ನು ಕರೆದು ಆ ಮಾತುಗಳನ್ನೆಲ್ಲಾ ಅವನಿಗೆ ತಿಳಿಸಿ ದಾವೀದನನ್ನು ಸೌಲನ ಬಳಿಗೆ ಕರ ತಂ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ಮುಂಚಿನ ಹಾಗೆಯೇ ಅವನ ಬಳಿಯಲ್ಲಿ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ತಿರಿಗಿ ಯುದ್ಧ ಉಂಟಾ ಯಿತು; ಆಗ ದಾವೀದನು ಹೋಗಿ ಫಿಲಿಷ್ಟಿಯರ ಸಂಗಡ ಯುದ್ಧ ಮಾಡಿ ಅವರನ್ನು ದೊಡ್ಡ ಸಂಹಾರ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ನು; ಅವರು ಅವನ ಎದುರಿನಿಂದ ಓಡ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ೌಲನು ತನ್ನ ಕೈಯಲ್ಲಿ ಈಟಿಯನ್ನು ಹಿಡಿದು ತನ್ನ ಮನೆಯೊಳಗೆ ಕುಳಿತಿರುವಾಗ ಕರ್ತನಿಂದ ಕಳುಹಿಸಲ್ಪಟ್ಟ ದುರಾತ್ಮವ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ಬಂತು; ದಾವೀದನು ತನ್ನ ಕೈಯಿಂದ (ಕಿನ್ನರಿ) ಬಾರಿಸ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ಸೌಲನು ದಾವೀದನನ್ನು ಈಟಿಯಿಂದ ಗೋಡೆಗೆ ಹತ್ತಿಕೊಳ್ಳುವ ಹಾಗೆ ಹೊಡೆಯಬೇಕೆಂದು ಯತ್ನಿಸಿದನು; ಆದರೆ ಇವನು ಸೌಲ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ಿನಿಂದ ತಪ್ಪಿಸಿಕೊಂಡನು. ಈಟಿಯು ಗೋಡೆಯಲ್ಲಿ ಹತ್ತಿ ಕೊಳ್ಳುವಂತೆ ಅವನು ಹೊಡೆದನು. ದಾವೀದನು ಆ ರಾತ್ರ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ಹೋಗಿ ತಪ್ಪ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ದಾವೀದನಿಗಾಗಿ ಕಾದುಕೊಂಡಿದ್ದು ಉದಯ ದಲ್ಲಿ ಅವನನ್ನು ಕೊಂದುಹಾಕುವ ಹಾಗೆ ಸೌಲನು ಅವನ ಮನೆಗೆ ದೂತ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ದನು. ಆಗ ಅವನ ಹೆಂಡತಿಯಾದ ವಿಾಕಲಳು ಅವನಿಗೆ--ನೀನು ಈ ರಾತ್ರಿಯಲ್ಲಿ ನಿನ್ನ ಪ್ರಾಣವನ್ನು ತಪ್ಪಿಸಿಕೊಳ್ಳ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ರೆ ನಾಳೆ ಕೊಲ್ಲಲ್ಪಡುವಿ ಎಂದು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ವಿಾಕಲಳು ದಾವೀದನನ್ನು ಕಿಟಕಿಯ ಮಾರ್ಗವಾಗಿ ಇಳಿಸಿಬಿಟ್ಟಳು; ಅವನು ತಪ್ಪಿಸಿಕೊಂಡು ಓಡಿ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ತರುವಾಯ ವಿಾಕಲಳು ಒಂದು ಗೊಂಬೆಯನ್ನು ತೆಗೆದುಕೊಂಡು ಮಂಚದ ಮೇಲೆ ಮಲಗಿಸಿ ಅದರ ತಲೇ ಭಾಗದಲ್ಲಿ ಒಂದು ಹೋತದ ಉಣ್ಣ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ದಿಂಬನ್ನು ಹಾಕಿ ಅದನ್ನು ವಸ್ತ್ರದಿಂದ ಮುಚ್ಚ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ೌಲನು ದಾವೀದನನ್ನು ಹಿಡುಕೊಂಡು ಬರಲು ದೂತರನ್ನು ಕಳುಹಿಸಿದಾಗ ಅವನು ಕಾಯಿಲೆಯ ಲ್ಲಿದ್ದಾನೆ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ತಿರಿಗಿ ಸೌಲನು ದಾವೀದನನ್ನು ನೋಡುವದಕ್ಕೋಸ್ಕರ ದೂತರನ್ನು ಕಳುಹಿಸಿ--ಅವ ನನ್ನು ನಾನು ಕೊಂದುಹಾಕುವ ಹಾಗೆ ನೀವು ಮಂಚ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ಅವನನ್ನು ನನ್ನ ಬಳಿಗೆ ತಕ್ಕೊಂಡು ಬನ್ನ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ಾಗೆಯೇ ಸೇವಕರು ಬಂದು ನೋಡಿ ದಾಗ ಇಗೋ, ಗೊಂಬೆಯು ಮಂಚದ ಮೇಲೆ ಇತ್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ರ ತಲೆಗೆ ಒಂದು ಹೋತದ ಉಣ್ಣೆಯ ತಲೆ ದಿಂಬು ಇತ್ತು. ಆಗ ಸೌಲನು ವಿಾಕಲಳಿಗೆ--ನೀನು ಈ ಪ್ರಕಾರ ನನಗೆ ಮೋಸ ಮಾಡಿ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 ವನ್ನು ಕಳುಹಿಸಿದ್ದೇನು? ಅವನು ತಪ್ಪಿಸಿಕೊಂಡನಲ್ಲಾ ಅಂದನು. ಆಗ ವಿಾಕಲಳು ಸೌಲನಿಗೆ ಪ್ರತ್ಯುತ್ತರ ವಾಗಿ--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ಕೊಂದುಹಾಕುವದು ಯಾಕೆ? ನನ್ನನ್ನು ಹೋಗಗೊಡಿಸೆಂದು ಅವನು ನನಗೆ ಹೇಳಿ ದ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ೀಗೆಯೇ ದಾವೀದನು ತಪ್ಪಿಸಿಕೊಂಡು ಓಡಿ ಹೋಗಿ ರಾಮದಲ್ಲಿರುವ ಸಮುವೇಲನ ಬಳಿಗೆ ಬಂದು ಸೌಲನು ತನಗೆ ಮಾಡಿದ್ದ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ತಿಳಿಸಿದನು. ಅವನೂ ಸಮುವೇಲನೂ ಹೋಗಿ ನಯೋತಿನಲ್ಲಿ ವಾಸವ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ಗೋ, ದಾವೀದನು ರಾಮದ ನಯೋತಿನಲ್ಲಿ ಇದ್ದಾನೆಂದು ಸೌಲನಿಗೆ ತಿಳ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ದರಿಂದ ಸೌಲನು ದಾವೀದನನ್ನು ಹಿಡು ಕೊಂಡು ಬರಲು ದೂತರನ್ನು ಕಳುಹಿಸಿದನು. ಅವರು ಪ್ರವಾದಿಗಳ ಗುಂಪ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ಸುವದನ್ನೂ ಅವರ ಮೇಲೆ ಯಜಮಾನನಾಗಿರುವ ಸಮುವೇಲನು ನಿಂತಿ ರುವದನ್ನೂ ನೋಡಿದಾಗ ದೇವರ ಆತ್ಮನು ಸೌಲನ ದೂತ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ನು; ಅವರು ಸಹ ಪ್ರವಾದಿ 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2026-10-21T06:09:30Z</dcterms:created>
  <dcterms:modified xsi:type="dcterms:W3CDTF">2026-10-21T06:09:30Z</dcterms:modified>
  <dc:title>1 ಸಮುವೇಲನು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