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ూడవ దినమందు ఎస్తేరు రాజభూషణములు ధరించు కొని, రాజునగరుయొక్క ఆవరణములో రాజు సన్నిధికి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ెను. రాజనగరు ద్వారమునకు ఎదురుగానున్న రాజావరణములో తన రాజాసనముమీద రాజు కూర్చు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రాణియైన ఎస్తేరు ఆవరణములో నిలువబడి యుండుట రాజు చూడగా ఆమెయందు అతనికి దయ పుట్టెను. రాజ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ు బంగారపు దండమును ఎస్తేరుతట్టు చాపగా ఎస్తేరు దగ్గరకు వచ్చి దండము యొక్క కొన మ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ురాణియైన ఎస్తేరూ, నీకేమి కావలెను? నీ మనవి యేమిటి? రాజ్యములో సగము మట్టుకు నీకను గ్రహించ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స్తేరు రాజునకు యుక్తముగా తోచినయెడల నేను రాజుకొరకు సిద్ధము చేయించిన విందునకు రాజవైన తా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మానును నేడు రావలెనని కోరుచున్నానని 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స్తేరు మాటప్రకారముగా జరుగునట్లు హామాను చేయ వలయునని త్వరపెట్టుమని రాజు సెలవియ్యగా రాజును హామ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చేయించిన వింద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జు ద్రాక్షారసపు విందుకు కూర్చుండి ఎస్తేరును చూచి నీ కోరిక యేమిటి? అది నీకనుగ్రహింపబడున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వి యేమిటి? అది రాజ్యములో సగముమట్టుకైనను చేయబడు 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స్తేరు ఈలాగు ప్రత్యుత్తరమిచ్చెనురాజవైన తమ దృష్టికి నా యెడల దయకలిగి నా మనవి చొప్పున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రికచొప్పునను జరిగించుట రాజవైన తమకు అనుకూలమ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వైన తామును హామానును మీ నిమిత్తము నేను చేయింపబోవు విందునకు రావలెను. రాజవైన తాము చెప్ప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పటి దినమున నేను చేయుదును; ఇదే నా మనవియు నా కోరికయు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ినమందు హామాను సంతోషించి మనోల్లాసముగలవాడై బయలువెళ్లి, రాజుగుమ్మముననుండు మొర్దెకై తన్ను చూ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లేచి నిలువకయు కదలకయు ఉన్నం దున మొర్దెకైమీద బహుగా కో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హామాను కోపము అణచుకొని తన యింటికిపోయి తనస్నేహితులను తన భార్య యైన జెరెషును పిల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కు కలిగిన గొప్ప ఐశ్వర్యమును గూర్చియు, చాలామంది పిల్లలు తనకుండుటను గూర్చియు, రాజు తన్ను ఘన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 క్రిందనుండు అధిపతులమీదను సేవకులమీదను తన్ను ఏలాగున పెద్దగాచేసెనో దానిని గూర్చియ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అతడురాణియైన ఎస్తేరు తాను చేయించిన విందునకు రాజును నన్ను తప్ప మరి యెవ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పించలేదు,రేపటి దినమున కూడ రాజుతో కలిసి విందునకు రమ్మని నాకు సెలవైనదని తెలియ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యూదుడైన మొర్దెకై రాజుగుమ్మమున కూర్చునియుండుట నేను చూచునంత కాలము ఆ పదవి అంతటివలన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ోజన మేమియు లేదని అతడు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ని భార్యయైన జెరెషును అతని స్నేహితులందరునుఏబది మూరల ఎత్తుగల యొక ఉరికొయ్య చేయించుము; దాని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ర్దెకై ఉరితీయింపబడునట్లు రేపు నీవు రాజుతో మనవి చేయుము; తరువాత నీవు సంతోషముగా రాజుతో కూడ వింద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దువు అని అతనితో చెప్పిరి. ఈ సంగతి హామానునకు యుక్తముగా కనబడినందున అతడు ఉరికొయ్య యొకటి సి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2026-10-21T06:18:25Z</dcterms:created>
  <dcterms:modified xsi:type="dcterms:W3CDTF">2026-10-21T06:18:25Z</dcterms:modified>
  <dc:title>ఎస్తేరు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