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பெலிஸ்தர் கேகிலாவின்மேல் யுத்தம்பண்ணி, களஞ்சியங்களைக் கொள்ளையிடுகிறார்கள் என்று தாவீத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நான் போய், அந்தப் பெலிஸ்தரை முறிய அடிக்கலாமா என்று கர்த்தரிடத்தில் விசாரித்ததற்கு, கர்த்தர்: நீ போ; பெலிஸ்தரை முறிய அடித்து, கேகிலாவை ரட்சிப்பாயாக என்று தாவீதுக்குச்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ாவீது: நான் போய், அந்தப் பெலிஸ்தரை முறிய அடிக்கலாமா என்று கர்த்தரிடத்தில் விசாரித்ததற்கு, கர்த்தர்: நீ போ; பெலிஸ்தரை முறிய அடித்து, கேகிலாவை ரட்சிப்பாயாக என்று தாவீதுக்குச்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ாவீதின் மனுஷர் அவனை நோக்கி: இதோ, நாங்கள் இங்கே யூதாவிலே இருக்கும்போதே பயப்படுகிறோம்; நாங்கள் பெலிஸ்தருடைய சேனைகளை எதிர்க்கிறதற்கு கேகிலாவுக்குப் போனால், எவ்வளவு அதிக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தாவீதின் மனுஷர் அவனை நோக்கி: இதோ, நாங்கள் இங்கே யூதாவிலே இருக்கும்போதே பயப்படுகிறோம்; நாங்கள் பெலிஸ்தருடைய சேனைகளை எதிர்க்கிறதற்கு கேகிலாவுக்குப் போனால், எவ்வளவு அதிக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 திரும்பவும் கர்த்தரிடத்தில் விசாரித்தபோது, கர்த்தர் அவனுக்கு உத்தரமாக: நீ எழும்பி, கேகிலாவுக்குப் போ; நான் பெலிஸ்தரை உன் கையில் ஒப்புக்கொடுப்ப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 திரும்பவும் கர்த்தரிடத்தில் விசாரித்தபோது, கர்த்தர் அவனுக்கு உத்தரமாக: நீ எழும்பி, கேகிலாவுக்குப் போ; நான் பெலிஸ்தரை உன் கையில் ஒப்புக்கொடுப்ப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ாவீது தன் மனுஷரைக் கூட்டிக்கொண்டு, கேகிலாவுக்குப் போய், பெலிஸ்தரோடு யுத்தம்பண்ணி, அவர்களில் அநேகம்பேரை வெட்டி, அவர்கள் ஆடுமாடுகளை ஓட்டிக்கொண்டுபோனான்; இவ்விதமாய் கேகிலாவின் குடிகளை ரட்ச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ாவீது தன் மனுஷரைக் கூட்டிக்கொண்டு, கேகிலாவுக்குப் போய், பெலிஸ்தரோடு யுத்தம்பண்ணி, அவர்களில் அநேகம்பேரை வெட்டி, அவர்கள் ஆடுமாடுகளை ஓட்டிக்கொண்டுபோனான்; இவ்விதமாய் கேகிலாவின் குடிகளை ரட்ச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ிமெலேக்கின் குமாரனாகிய அபியத்தார் கேகிலாவில் இருக்கிற தாவீதினிடத்தில் தப்பியோடுகிறபோது, அவனிடத்தில் ஒரு ஏபோத்து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ிமெலேக்கின் குமாரனாகிய அபியத்தார் கேகிலாவில் இருக்கிற தாவீதினிடத்தில் தப்பியோடுகிறபோது, அவனிடத்தில் ஒரு ஏபோத்து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கேகிலாவுக்கு வந்தான் என்று சவுலுக்கு அறிவிக்கப்பட்டபோது, தேவன் அவனை என் கையில் ஒப்புக்கொடுத்தார்; அவன் கதவுகளும் தாழ்ப்பாள்களுமுள்ள பட்டணத்திற்குள் பிரவேசித்ததினால், அடைபட்டிருக்கிறான் என்று சவுல்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கேகிலாவுக்கு வந்தான் என்று சவுலுக்கு அறிவிக்கப்பட்டபோது, தேவன் அவனை என் கையில் ஒப்புக்கொடுத்தார்; அவன் கதவுகளும் தாழ்ப்பாள்களுமுள்ள பட்டணத்திற்குள் பிரவேசித்ததினால், அடைபட்டிருக்கிறான் என்று சவுல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ையும் அவன் மனுஷரையும் முற்றிக்கை போடும்படிக்கு, கேகிலாவுக்குப் போக, எல்லா ஜனத்தையும் யுத்தத்திற்கு அழைப்ப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க்குப் பொல்லாப்புச் செய்யச் சவுல் எத்தனம்பண்ணுகிறான் என்று தாவீது அறிந்துகொண்டபோது, ஆசாரியனாகிய அபியத்தாரை நோக்கி: ஏபோத்தை இங்கே கொண்ட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ாவீது: இஸ்ரவேலின் தேவனாகிய கர்த்தாவே, சவுல் கேகிலாவுக்கு வந்து, என்னிமித்தம் பட்டணத்தை அழிக்க வகைதேடுகிறான் என்று உமது அடியானாகிய நான் நிச்சயமாய்க் கேள்விப்ப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ாவீது: இஸ்ரவேலின் தேவனாகிய கர்த்தாவே, சவுல் கேகிலாவுக்கு வந்து, என்னிமித்தம் பட்டணத்தை அழிக்க வகைதேடுகிறான் என்று உமது அடியானாகிய நான் நிச்சயமாய்க் கேள்விப்ப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கிலா பட்டணத்தார் என்னை அவன் கையில் ஒப்புக்கொடுப்பார்களோ, உம்முடைய அடியான் கேள்விப்பட்டபடி சவுல் வருவானோ, இஸ்ரவேலின் தேவனாகிய கர்த்தாவே, இதை உம்முடைய அடியானுக்குத் தெரிவிக்கவேண்டும் என்றான். அதற்குக் கர்த்தர்: அவன் வருவா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கிலா பட்டணத்தார் என்னை அவன் கையில் ஒப்புக்கொடுப்பார்களோ, உம்முடைய அடியான் கேள்விப்பட்டபடி சவுல் வருவானோ, இஸ்ரவேலின் தேவனாகிய கர்த்தாவே, இதை உம்முடைய அடியானுக்குத் தெரிவிக்கவேண்டும் என்றான். அதற்குக் கர்த்தர்: அவன் வருவா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கிலாபட்டணத்தார் என்னையும் என் மனுஷரையும் சவுலின் கையில் ஒப்புக்கொடுப்பார்களோ என்று தாவீது கேட்டதற்கு, கர்த்தர்: ஒப்புக்கொடுப்பா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கிலாபட்டணத்தார் என்னையும் என் மனுஷரையும் சவுலின் கையில் ஒப்புக்கொடுப்பார்களோ என்று தாவீது கேட்டதற்கு, கர்த்தர்: ஒப்புக்கொடுப்ப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ம் ஏறக்குறைய அறுநூறுபேராகிய அவன் மனுஷரும் எழும்பி, கேகிலாவை விட்டுப் புறப்பட்டு, போகக்கூடிய இடத்திற்குப் போனார்கள்; தாவீது கேகிலாவிலிருந்து தப்பிப்போனான் என்று சவுலுக்கு அறிவிக்கப்பட்டபோது, தான் புறப்படுகிறதை நிறுத்தி வ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ம் ஏறக்குறைய அறுநூறுபேராகிய அவன் மனுஷரும் எழும்பி, கேகிலாவை விட்டுப் புறப்பட்டு, போகக்கூடிய இடத்திற்குப் போனார்கள்; தாவீது கேகிலாவிலிருந்து தப்பிப்போனான் என்று சவுலுக்கு அறிவிக்கப்பட்டபோது, தான் புறப்படுகிறதை நிறுத்தி வ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வனாந்தரத்திலுள்ள அரணான ஸ்தலங்களிலே தங்கி, சீப் என்னும் வனாந்தரத்திலிருக்கிற ஒரு மலையிலே தரித்திருந்தான்; சவுல் அநுதினமும் அவனைத் தேடியும், தேவன் அவனை அவன் கையில் ஒப்புக்கொட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வனாந்தரத்திலுள்ள அரணான ஸ்தலங்களிலே தங்கி, சீப் என்னும் வனாந்தரத்திலிருக்கிற ஒரு மலையிலே தரித்திருந்தான்; சவுல் அநுதினமும் அவனைத் தேடியும், தேவன் அவனை அவன் கையில் ஒப்புக்கொட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பிராணனை வாங்கத் தேடும்படிக்கு, சவுல் புறப்பட்டான் என்று தாவீது அறிந்தபடியினாலே, தாவீது சீப் வனாந்தரத்திலுள்ள ஒரு காட்டிலே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பிராணனை வாங்கத் தேடும்படிக்கு, சவுல் புறப்பட்டான் என்று தாவீது அறிந்தபடியினாலே, தாவீது சீப் வனாந்தரத்திலுள்ள ஒரு காட்டிலே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வுலின் குமாரனாகிய யோனத்தான் எழுந்து, காட்டிலிருக்கிற தாவீதினிடத்தில் போய், தேவனுக்குள் அவன் கையைத் திடப்படுத்த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வுலின் குமாரனாகிய யோனத்தான் எழுந்து, காட்டிலிருக்கிற தாவீதினிடத்தில் போய், தேவனுக்குள் அவன் கையைத் திடப்படுத்த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பயப்படவேண்டாம்; என் தகப்பனாகிய சவுலின் கை உம்மைக் கண்டு பிடிக்கமாட்டாது; நீர் இஸ்ரவேலின்மேல் ராஜாவாயிருப்பீர்; அப்பொழுது நான் உமக்கு இரண்டாவதாயிருப்பேன்; அப்படி நடக்கும் என்று என் தகப்பனாகிய சவுலும் அறிந்திருக்கிற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பயப்படவேண்டாம்; என் தகப்பனாகிய சவுலின் கை உம்மைக் கண்டு பிடிக்கமாட்டாது; நீர் இஸ்ரவேலின்மேல் ராஜாவாயிருப்பீர்; அப்பொழுது நான் உமக்கு இரண்டாவதாயிருப்பேன்; அப்படி நடக்கும் என்று என் தகப்பனாகிய சவுலும் அறிந்திருக்கிற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இருவரும் கர்த்தருக்கு முன்பாக உடன்படிக்கை பண்ணினபின்பு, தாவீது காட்டில் இருந்துவிட்டான்; யோனத்தானோ தன் வீட்டிற்குப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சீப் ஊரார் கிபியாவிலிருக்கிற சவுலிடத்தில் வந்து: தாவீது எங்களிடத்தில் எஷிமோனுக்குத் தெற்கே ஆகிலா என்னும் மலைக்காட்டிலுள்ள அரணிப்பான இடங்களில் ஒளித்துக்கொண்டிருக்கிறான் அ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சீப் ஊரார் கிபியாவிலிருக்கிற சவுலிடத்தில் வந்து: தாவீது எங்களிடத்தில் எஷிமோனுக்குத் தெற்கே ஆகிலா என்னும் மலைக்காட்டிலுள்ள அரணிப்பான இடங்களில் ஒளித்துக்கொண்டிருக்கிறான் அ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ே, நீர் உம்முடைய மனவிருப்பத்தின்படி இறங்கிவாரும்; அவனை ராஜாவின் கையில் ஒப்புக்கொடுக்க, எங்களால் ஆகு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சவுல்: நீங்கள் என்மேல் தயை வைத்ததினாலே, கர்த்தரால் ஆசீர்வதிக்கப்பட்டிருப்பீ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போய், அவன் கால் நடமாடுகிற இடத்தைப் பார்த்து, அங்கே அவனைக் கண்டவன் யார் என்பதையும் இன்னும் நன்றாய் விசாரித்து அறியுங்கள்; அவன் மகா தந்திரவாதி என்று எனக்குத் தெரியவ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போய், அவன் கால் நடமாடுகிற இடத்தைப் பார்த்து, அங்கே அவனைக் கண்டவன் யார் என்பதையும் இன்னும் நன்றாய் விசாரித்து அறியுங்கள்; அவன் மகா தந்திரவாதி என்று எனக்குத் தெரியவ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ஒளித்துக்கொண்டிருக்கும் எல்லா மறைவிடங்களையும் பார்த்தறிந்து கொண்டு, நிச்சய செய்தி எனக்குக் கொண்டுவாருங்கள்; அப்பொழுது நான் உங்களோடே கூடவந்து, அவன் தேசத்தில் இருந்தால், யூதாவிலிருக்கிற சகல ஆயிரங்களுக்குள்ளும் அவனைத் தேடிப் போவ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எழுந்து, சவுலுக்கு முன்னாலே சீப் ஊருக்குப் போனார்கள்; தாவீதும் அவன் மனுஷரும் எஷிமோனுக்குத் தெற்கான அந்தர வெளியாகிய மாகோன் வனாந்தரத்தில் இ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எழுந்து, சவுலுக்கு முன்னாலே சீப் ஊருக்குப் போனார்கள்; தாவீதும் அவன் மனுஷரும் எஷிமோனுக்குத் தெற்கான அந்தர வெளியாகிய மாகோன் வனாந்தரத்தில் இ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ம் அவன் மனுஷரும் தாவீதைத் தேடவருகிறார்கள் என்று அவனுக்கு அறிவிக்கப்பட்டபோது, அவன் கன்மலையிலிருந்து இறங்கி, மாகோன் வனாந்தரத்திலே தங்கினான்; அதை சவுல் கேள்விப்பட்டு, மாகோன் வனாந்தரத்திலே தாவீதைப் பின் தொடர்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ம் அவன் மனுஷரும் தாவீதைத் தேடவருகிறார்கள் என்று அவனுக்கு அறிவிக்கப்பட்டபோது, அவன் கன்மலையிலிருந்து இறங்கி, மாகோன் வனாந்தரத்திலே தங்கினான்; அதை சவுல் கேள்விப்பட்டு, மாகோன் வனாந்தரத்திலே தாவீதைப் பின் தொடர்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வுலும் அவன் மனுஷரும் தாவீதைத் தேடவருகிறார்கள் என்று அவனுக்கு அறிவிக்கப்பட்டபோது, அவன் கன்மலையிலிருந்து இறங்கி, மாகோன் வனாந்தரத்திலே தங்கினான்; அதை சவுல் கேள்விப்பட்டு, மாகோன் வனாந்தரத்திலே தாவீதைப் பின் தொடர்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் மலையின் இந்தப்பக்கத்திலும், தாவீதும் அவன் மனுஷரும் மலையின் அந்தப்பக்கத்திலும் நடந்தார்கள்; சவுலுக்குத் தப்பிப்போக, தாவீது தீவிரித்தபோது, சவுலும் அவன் மனுஷரும் தாவீதையும் அவன் மனுஷரையும் பிடிக்கத் தக்கதாய் அவர்களை வளைந்து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ச் சமயத்தில் ஒரு ஆள் சவுலிடத்தில் வந்து: நீர் சீக்கிரமாய் வாரும்; பெலிஸ்தர் தேசத்தின்மேல் படையெடுத்து வந்திருக்கிறார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ால் சவுல் தாவீதைப் பின் தொடருகிறதை விட்டுத் திரும்பி, பெலிஸ்தரை எதிர்க்கும்படி போனான்; ஆதலால் அவ்விடத்திற்குச் சேலா அம்மாலிகோத் என்று பேர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னால் சவுல் தாவீதைப் பின் தொடருகிறதை விட்டுத் திரும்பி, பெலிஸ்தரை எதிர்க்கும்படி போனான்; ஆதலால் அவ்விடத்திற்குச் சேலா அம்மாலிகோத் என்று பேர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ாவீது அவ்விடத்தை விட்டுப் புறப்பட்டு, என்கேதியிலுள்ள அரணிப்பான இடங்களில் தங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લોકોએ દાઉદને કહ્યું, “પલિસ્તીઓએ કઈલાહ શહેર ઉપર હુમલો કર્યો છે અને ખળાં લૂંટી રહ્યા 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ેમણે યહોવાને પ્રશ્ર કર્યો કે, “માંરે જઈને આ પલિસ્તીઓ ઉપર હુમલો કરવો?”યહોવાએ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હા, તું જઈને પલિસ્તીઓ ઉપર હુમલો કર અને કઈલાહને બચ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દાઉદના માંણસોએ કહ્યું, “અહીં આપણે યહૂદાના લોકોથી છુપાઇ રહ્યા છીએ અને ભયભીત છીએ.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ઇલાહમાં જઇને પલિસ્તીઓ સાથે યુદ્ધ કેવી રીતે કરીશુ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ાઉદે ફરી વાર યહોવાને પૂછયુ; યહોવાએ તેને કહ્યું, “કઇલાહ જાવ. હું તમને વિજયી બનાવીશ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ને હરાવ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થી દાઉદ અને તેના માંણસોએ કઈલાહ જઈને પલિસ્તીઓ ઉપર હુમલો કર્યો, તેમને સખત હાર આપી. અને તેઓ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ને હાંકી ગયા. આમ તેમણે શહેરને બચાવી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અહીમેલેખનો પુત્ર અબ્યાથાર દાઉદ પાસે કઈલાહ ભાગી ગયો, ત્યારે તે પોતાના હાથમાં એક એફોદ લ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ાઉલને જયારે સમાંચાર પ્રાપ્ત થયા કે દાઉદ કઈલાહ ગયો છે, ત્યારે તે બોલ્યો, “દેવે એને માંર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ીધો છે, કારણ, દરવાજા અને ભૂંગળોવાળા શહેરમાં પેસીને તે ફસા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ઈલાહે જઈને દાઉદને અને તેના માંણસોને ઘેરી લેવા માંટે શાઉલે લશ્કરને તૈયાર થવા જણ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ાઉદને તેની વિરુદ્ધ શાઉલની યોજનાની ખબર પડી. દાઉદે અબ્યાથાર યાજકને એફોદ લઇ આવવા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દાઉદે કહ્યું, “હે યહોવા, ઇસ્રાએલના દેવ મેં, તારા સેવકે એવું સાંભળ્યું છે કે શાઉલ કઈલાહ આ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ે કારણે શહેરનો નાશ કરવા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ઈલાહના નાગરિકો મને શાઉલના હાથમાં સોંપી દેશે? મેં સાંભળ્યા પ્રમાંણે શાઉલ ખરેખર આવશે? ઓ ઇ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, કૃપા કરીને આ સેવકને જવાબ આપો.”યહોવાએ કહ્યું, “શાઉલ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દાઉદે કહ્યું, “શું ‘કઈલાહ’ના માંણસો મને તથા માંરા માંણસોને શાઉલના હાથમાં સોંપી દેશે?”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બ આપ્યો, “તેઓ તને સોંપી દ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થી દાઉદ અને તેના આશરે 600 માંણસો તરત જ કઈલાહ છોડી ગયા અને અહીંથી તહીં ભટકતા રહ્યા. જયારે શાઉલ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બર પડી કે દાઉદ કઈલાહથી ભાગી ગયો છે, ત્યારે તેણે હુમલાનો વિચાર માંડી વ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ાઉદ રણની અંદર કિલ્લામાં રહેતો. પદ્ધી તે તેના માણસો સાથે પર્વતોમાં ઝીફ રણમાં સંતાઇ ગયો. શાઉ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ેશા તેઓને શોધતો હતો. પરંતુ દેવે શાઉલને દાઉદને પઢડવા ન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 છતાં દાઉદ ઝીફના રાનમાં આવેલા હોરેશમાં માંર્યો માંર્યો ફરતો હતો, કારણ, શાઉલ તેનો જીવ લ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છળ પડ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દ્ધી શાઉલનો દીકરો યોનૅંથાન હોરેશમાં દાઉદ જ્યા સંતાયો હતો ત્યાં મળવા ગયો અને દેવ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 પ્રોત્સાહ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કહ્યું, “ગભરાઈશ નહિ. માંરા પિતા તને ઇજા કરી શકે તેમ નથી. તું ઇસ્રાએલનો રાજા થનાર છે, 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ન તારા પદ્ધી હશે. માંરા પિતા એ જાણ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બંનેએ યહોવાની સાક્ષીએ મૈત્રીના કરાર કર્યા. તેથી દાઉદ હોરેશમાં રહ્યો, અને યોનૅંથાન ઘેર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બાદ ઝીફીઓએ ગિબયાહમાં શાઉલ પાસે આવીને કહ્યું, “દાઉદ અમાંરા ક્ષેત્રમાં, યશીમોનની દક્ષિણ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ખીલાહ ડુંગર પર કિલ્લામાં સંતાએ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પ નામદારની જયારે ઇચ્દ્ધા થાય ત્યારે આવો, અને તેને આપ નામદારને સોંપી દેવાનું કામ અમાંર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શાઉલે કહ્યું, “માંરા ઉપર મહેરબાની કરવા બદલ યહોવા તમાંરું ભલું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જઈને વધુ ખાતરી કરો, તે કયાં રહે છે અને કોણે તેને જોયો છે, તેની ચોક્કસ તપાસ કરો. ‘મને જાણ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ું છે કે તે બહું પાક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ે બધાં જાવ અને તે કયાં સંતાયો છે તેની તપાસ કરો; તમને એ વિષે ખાતરી થાય ત્યારે માંરી પાસ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જો ત્યારે હું તમાંરી સૅંથે આવીશ, જો તે એ પ્રદેશમાં હશે તો, યહૂદાના એકે એક કુટુંબની શૅંેધ કરવી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ય હું તેને શોધી કાઢ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 બાદ ઝીફનાં લોકો ઝીફ પહોંચી ગયા.દાઉદ અને તેના મૅંણસો યશિમોનની દક્ષિણે આવેલાં માંઓનના ર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રે તેને દાઉદનાં સંતાવા વિષે ખબર પડી ત્યારે શાઉલ અને તેના મૅંણસો દાઉદની શોધમાં નીકળી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દાઉદને એની જાણ થતાં તે માંઓનના રણમાં એક ખડકની ભેખડમાં ચાલ્યો ગયો. શાઉલને આની ખબર પડી અન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પીછો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શાઉલ અને તેના મૅંણસો ડુંગરની એક બાજુએ હતા. દાઉદ અને તેના મૅંણસો બીજી બાજુએ હતાં. દાઉદ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ૅંણસો શાઉલથી ઝટપટ ભાગી છૂટવાનો પ્રયત્ન કરતા હતા, અને શાઉલ અને તેના મૅંણસો તેમને આંતરી લઈને પઢ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ની અણી ઉપ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વામાં એક કાસદે આવીને શાઉલને કહ્યું, “તાબડતોબ પાછા આવો! પલિસ્તીઓએ દેશ પર હુમલો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શાઉલે દાઉદનો પીછો પઢડવાનું બૈંધ કર્યું અને પલિસ્તીઓનો સામનો કરવા તે પાછો વળ્યો. આથી તે જ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સેલા-હામ્માંહલઢોથ” ને નામે ઓળ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ાઉદ માંઓનના રણમાંથી નીકળીને એન-ગેદીના ગઢો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2026-10-21T06:20:21Z</dcterms:created>
  <dcterms:modified xsi:type="dcterms:W3CDTF">2026-10-21T06:20:21Z</dcterms:modified>
  <dc:title>૧ શમૂએલ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