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 ஆசனத்தைப் பார்,
அதற்குன்னை அழைக்கிறார்;
அங்கே அன்புள்ள தேவனார்
ஜெபத்தைக் கேட்டருள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 தர்த்தாவின் சமூகத்திலும்
இரக்கத்தை நாம் பெறவும்
மா நேசர் மீட்பர் ரத்தமே
நமக்காய் இந்தப்பட்ட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 நீ வேண்டிக்கொள்ளுவதிலும்
உனக்கு வேண்டும் யாவையும்
கர்த்தாவின் அன்பு, வல்லமை
கடாட்சிக்கும் என்றே நி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2026-07-31T21:39:24Z</dcterms:created>
  <dcterms:modified xsi:type="dcterms:W3CDTF">2026-07-31T21:39:24Z</dcterms:modified>
  <dc:title>Niyanapadal (CSI KK)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