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beginning of the gospel of Jesus Christ, the Son of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s it is written in the prophets, Behold, I send my messenger before your face, which shall prepare your way before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s it is written in the prophets, Behold, I send my messenger before your face, which shall prepare your way before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voice of one crying in the wilderness, Prepare all of you the way of the Lord, make his paths straigh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voice of one crying in the wilderness, Prepare all of you the way of the Lord, make his paths straigh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voice of one crying in the wilderness, Prepare all of you the way of the Lord, make his paths straigh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John did baptize in the wilderness, and preach the baptism of repentance for the remission of sin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John did baptize in the wilderness, and preach the baptism of repentance for the remission of sin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went out unto him all the land of Judaea, and they of Jerusalem, and were all baptized of him in the river of Jordan, confessing their sin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went out unto him all the land of Judaea, and they of Jerusalem, and were all baptized of him in the river of Jordan, confessing their si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hn was clothed with camel's hair, and with a girdle of a skin about his loins; and he did eat locusts and wild hone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hn was clothed with camel's hair, and with a girdle of a skin about his loins; and he did eat locusts and wild hone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preached, saying, There comes one mightier than I after me, the latchet of whose shoes I am not worthy to stoop down and unloo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preached, saying, There comes one mightier than I after me, the latchet of whose shoes I am not worthy to stoop down and unloos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indeed have baptized you with water: but he shall baptize you with the Holy Spir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indeed have baptized you with water: but he shall baptize you with the Holy Spir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ose days, that Jesus came from Nazareth of Galilee, and was baptized of John in Jord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ose days, that Jesus came from Nazareth of Galilee, and was baptized of John in Jorda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mmediately coming up out of the water, he saw the heavens opened, and the Spirit like a dove descending upon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mmediately coming up out of the water, he saw the heavens opened, and the Spirit like a dove descending upon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came a voice from heaven, saying, You are my beloved Son, in whom I am well pleas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came a voice from heaven, saying, You are my beloved Son, in whom I am well pleas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mmediately the spirit drives him into the wildernes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was there in the wilderness forty days, tempted of Satan; and was with the wild beasts; and the angels ministered unto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was there in the wilderness forty days, tempted of Satan; and was with the wild beasts; and the angels ministered unto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after that John was put in prison, Jesus came into Galilee, preaching the gospel of the kingdom of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after that John was put in prison, Jesus came into Galilee, preaching the gospel of the kingdom of Go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ying, The time is fulfilled, and the kingdom of God is at hand: repent all of you, and believe the gosp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ying, The time is fulfilled, and the kingdom of God is at hand: repent all of you, and believe the gosp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as he walked by the sea of Galilee, he saw Simon and Andrew his brother casting a net into the sea: for they were fisher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as he walked by the sea of Galilee, he saw Simon and Andrew his brother casting a net into the sea: for they were fisher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sus said unto them, Come all of you after me, and I will make you to become fishers of m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mmediately they forsook their nets, and followed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 had gone a little farther thence, he saw James the son of Zebedee, and John his brother, who also were in the ship mending their net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 had gone a little farther thence, he saw James the son of Zebedee, and John his brother, who also were in the ship mending their net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mmediately he called them: and they left their father Zebedee in the ship with the hired servants, and went after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mmediately he called them: and they left their father Zebedee in the ship with the hired servants, and went after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went into Capernaum; and immediately on the sabbath day he entered into the synagogue, and taugh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went into Capernaum; and immediately on the sabbath day he entered into the synagogue, and taugh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were astonished at his doctrine: for he taught them as one that had authority, and not as the scrib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were astonished at his doctrine: for he taught them as one that had authority, and not as the scrib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was in their synagogue a man with an unclean spirit; and he cried ou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ying, Let us alone; what have we to do with you, you Jesus of Nazareth? are you come to destroy us? I know you who you are, the Holy One of Go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ying, Let us alone; what have we to do with you, you Jesus of Nazareth? are you come to destroy us? I know you who you are, the Holy One of G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esus rebuked him, saying, Hold your peace, and come out of hi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unclean spirit had torn him, and cried with a loud voice, he came out of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were all amazed, insomuch that they questioned among themselves, saying, What thing is this? what new doctrine is this? for with authority commands he even the unclean spirits, and they do obey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were all amazed, insomuch that they questioned among themselves, saying, What thing is this? what new doctrine is this? for with authority commands he even the unclean spirits, and they do obey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were all amazed, insomuch that they questioned among themselves, saying, What thing is this? what new doctrine is this? for with authority commands he even the unclean spirits, and they do obey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mmediately his fame spread abroad throughout all the region round about Galile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forthwith, when they were come out of the synagogue, they entered into the house of Simon and Andrew, with James and Joh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forthwith, when they were come out of the synagogue, they entered into the house of Simon and Andrew, with James and Joh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Simon's wife's mother lay sick of a fever, and soon they tell him of h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came and took her by the hand, and lifted her up; and immediately the fever left her, and she ministered unto the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came and took her by the hand, and lifted her up; and immediately the fever left her, and she ministered unto the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t even, when the sun did set, they brought unto him all that were diseased, and them that were possessed with devil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t even, when the sun did set, they brought unto him all that were diseased, and them that were possessed with devil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ll the city was gathered together at the doo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healed many that were sick of divers diseases, and cast out many devils; and suffered not the devils to speak, because they knew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healed many that were sick of divers diseases, and cast out many devils; and suffered not the devils to speak, because they knew hi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healed many that were sick of divers diseases, and cast out many devils; and suffered not the devils to speak, because they knew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n the morning, rising up a great while before day, he went out, and departed into a solitary place, and there pray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n the morning, rising up a great while before day, he went out, and departed into a solitary place, and there praye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imon and they that were with him followed after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when they had found him, they said unto him, All men seek for you.]]></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aid unto them, Let us go into the next towns, that I may preach there also: for therefore came I forth.]]></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aid unto them, Let us go into the next towns, that I may preach there also: for therefore came I forth.]]></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preached in their synagogues throughout all Galilee, and cast out devil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preached in their synagogues throughout all Galilee, and cast out devil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re came a leper to him, beseeching him, and kneeling down to him, and saying unto him, If you will, you can make me clea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re came a leper to him, beseeching him, and kneeling down to him, and saying unto him, If you will, you can make me clea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esus, moved with compassion, put forth his hand, and touched him, and says unto him, I will; be you clea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s soon as he had spoken, immediately the leprosy departed from him, and he was cleanse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strictly charged him, and forthwith sent him away;]]></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says unto him, See you say nothing to any man: but go your way, show yourself to the priest, and offer for your cleansing those things which Moses commanded, for a testimony unto the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says unto him, See you say nothing to any man: but go your way, show yourself to the priest, and offer for your cleansing those things which Moses commanded, for a testimony unto the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says unto him, See you say nothing to any man: but go your way, show yourself to the priest, and offer for your cleansing those things which Moses commanded, for a testimony unto them.]]></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But he went out, and began to publish it much, and to blaze abroad the matter, insomuch that Jesus could no more openly enter into the city, but was without in desert places: and they came to him from every quarte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But he went out, and began to publish it much, and to blaze abroad the matter, insomuch that Jesus could no more openly enter into the city, but was without in desert places: and they came to him from every quarter.]]></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But he went out, and began to publish it much, and to blaze abroad the matter, insomuch that Jesus could no more openly enter into the city, but was without in desert places: and they came to him from every quart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40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னுடைய குமாரனாகிய இயேசு கிறிஸ்துவினுடைய சுவிசேஷத்தின் ஆர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தோ, நான் என் தூதனை உமக்கு முன்பாக அனுப்புகிறேன், அவன் உமக்கு முன்னே போய், உமக்கு வ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பண்ணுவா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க்கு வழியை ஆயத்தப்படுத்துங்கள், அவருக்குப் பாதைகளைச் செவ்வைபண்ணு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 கூப்பிடுகிறவனுடைய சத்தம் உண்டாகும் என்றும், தீர்க்கதரிசன ஆகமங்களில் எழுதி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வான் வனாந்தரத்தில் ஞானஸ்நானங்கொடுத்து, பாவமன்னிப்புக்கென்று மனந்திரும்புதலு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ஸ்நானத்தைக் குறித்துப் பிரசங்கம் பண்ணி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யூதேயா தேசத்தார் அனைவரும் எருசலேம் நகரத்தார் யாவரும், அவனிடத்திற்குப்போய்,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ங்களை அறிக்கையிட்டு, யோர்தான் நதியில் அவனால் ஞானஸ்நானம்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வான் ஒட்டகமயிர் உடையைத் தரித்து, தன் அரையில் வார்கச்சையைக் கட்டிக்கொண்டவ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ளியையும் காட்டுத்தேனையும் புசிக்கிறவனாயு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என்னிலும் வல்லவர் ஒருவர் எனக்குப்பின் வருகிறார், அவருடைய பாதரட்சைகளின் வாரைக் குனி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ழ்க்கிறதற்கும் நான் பாத்திரன்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ஜலத்தினால் உங்களுக்கு ஞானஸ்நானம் கொடுத்தேன்; அவரோ பரிசுத்த ஆவியினால் உங்களுக்கு ஞானஸ்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ர் என்று பிரசங்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 நாட்களில், இயேசு கலிலேயாவிலுள்ள நாசரேத்தூரிலிருந்து வந்து, யோர்தான் நதியில் யோ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ஸ்நானம் பெற்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 ஜலத்திலிருந்து கரையேறினவுடனே, வானம் திறக்கப்பட்டதையும், ஆவியானவர் புறாவைப்போல் தம்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கிறதையும்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ன்றியும், நீர் என்னுடைய நேச குமாரன், உம்மில் பிரியமாயிருக்கிறேன் என்று, வானத்திலிருந்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டனே ஆவியானவர் அவரை வனாந்தரத்திற்குப் போகும்படி ஏவி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வனாந்தரத்திலே நாற்பதுநாள் இருந்து, சாத்தானால் சோதிக்கப்பட்டு, அங்கே காட்டு மிருக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 சஞ்சரித்துக்கொண்டிருந்தார். தேவதூதர்கள் அவருக்கு ஊழியஞ்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வான் காவலில் வைக்கப்பட்ட பின்பு, இயேசு கலிலேயாவிலே வந்து, தேவனுடைய ராஜ்யத்தின் சுவிசேஷ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லம் நிறைவேறிற்று, தேவனுடைய ராஜ்யம் சமீபமாயிற்று; மனந்திரும்பி, சுவிசேஷத்தை விசுவாசி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கலிலேயாக் கடலோரமாய் நடந்துபோகையில், மீன்பிடிக்கிறவர்களாயிருந்த சீமோனும், அவன் சகோ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ரேயாவும் கடலில் வலைபோட்டுக்கொண்டிருக்கிறபோது அவர்களைக்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அவர்களை நோக்கி: என் பின்னே வாருங்கள், உங்களை மனுஷரைப் பிடிக்கிறவர்களாக்கு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டனே அவர்கள் தங்கள் வலைகளை விட்டு, அவருக்குப் 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 அவ்விடம் விட்டுச் சற்று அப்புறம் போனபோது, செபதேயுவின் குமாரன் யாக்கோபும் அவன் சகோ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னும் படவிலே வலைகளைப் பழுது பார்த்துக்கொண்டிருக்கிற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டனே அவர்களையும் அழைத்தார்; அப்பொழுது அவர்கள் தங்கள் தகப்பனாகிய செபெதேயுவைக் கூலியாட்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லே விட்டு அவருக்குப் 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கப்பர்நகூமுக்குப் போனார்கள். உடனே அவர் ஓய்வுநாளில் ஜெப ஆலயத்திலே பிரவேசித்து, போ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 வேதபாரகரைப்போலப் போதியாமல், அதிகாரமுடையவராய் அவர்களுக்குப் போதித்தபடியினால்,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த்தைக் குறித்து ஜனங்கள் ஆச்சரி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டைய ஜெபஆலயத்திலே அசுத்த ஆவியுள்ள ஒரு மனுஷ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ஐயோ! நசரேயனாகிய இயேசுவே, எங்களுக்கும் உமக்கும் என்ன? எங்களைக் கெடுக்கவா வந்தீர்?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ர் என்று அறிவேன், நீர் தேவனுடைய பரிசுத்தர் என்று சத்த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ற்கு இயேசு: நீ பேசாமல் இவனை விட்டுப் புறப்பட்டுப்போ என்று அதை அதட்டி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டனே அந்த அசுத்த ஆவி அவனை அலைக்கழித்து, மிகுந்த சத்தமிட்டு, அவனைவிட்டுப் போய்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ல்லாரும் ஆச்சரியப்பட்டு: இது என்ன? இந்தப் புதிய உபதேசம் எப்படிப்பட்டது? இவர் அதிகார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த்த ஆவிகளுக்கும் கட்டளையிடுகிறார், அவைகள் இவருக்குக் கீழ்ப்படிகிறதே என்று த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டொருவர் சொல்லி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முதல் அவருடைய கீர்த்தி கலிலேயா நாடெங்கும் பிரசித்த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டனே அவர்கள் ஜெப ஆலயத்தை விட்டுப் புறப்பட்டு, யாக்கோபோடும் யோவானோடுங்கூட, சீமோன் அந்தி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டைய வீட்டில் பிர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ங்கே சீமோனுடைய மாமி ஜுரமாய்க் கிடந்தாள்; உடனே அவர்கள் அவளைக்குறித்து அவருக்கு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 கிட்டப்போய், அவள் கையைப் பிடித்து, அவளைத் தூக்கிவிட்டார்; உடனே ஜுரம் அவளை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ற்று; அப்பொழுது அவள் அவர்களுக்குப் பணிவிடைசெய்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சாயங்காலமாகிச் சூரியன் அஸ்தமித்தபோது, சகல பிணியாளிகளையும், பிசாசுபிடித்தவர்களையும்,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ட்டணத்தார் எல்லாரும் வீட்டு வாசலுக்கு முன்பாகக் கூ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லவிதமான வியாதிகளால் உபத்திரவப்பட்டிருந்த அநேகரை அவர் சொஸ்தமாக்கி, அநேகம் பிசாசு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விட்டார்; அந்தப் பிசாசுகள் தம்மை அறிந்திருந்தபடியால், அவைகள் பேசுகிறதற்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ர் அதிகாலையில், இருட்டோடே எழுந்து புறப்பட்டு, வனாந்தரமான ஓரிடத்திற்குப்போய்,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மோனும் அவனோடே இருந்தவர்களும் அவரைப் பின் தொடர்ந்து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க் கண்டபோது: உம்மை எல்லாரும் தேடுகிறார்கள்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வர்களை அவர் நோக்கி: அடுத்த ஊர்களிலும் நான் பிரசங்கம் பண்ணவேண்டுமாதலால், அவ்விட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ம் வாருங்கள்; இதற்காகவே புறப்பட்டு வந்தே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கலிலேயா நாடெங்கும் அவர்களுடைய ஜெபஆலயங்களில் அவர் பிரசங்கம் பண்ணிக்கொண்டும், பிசாசு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க்கொண்டும் இ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ழுது குஷ்டரோகி ஒருவன் அவரிடத்தில் வந்து, அவர் முன்பாக முழங்கால்படியிட்டு: உம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னால் என்னைச் சுத்தமாக்க உம்மால் ஆகும் என்று 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யேசு மனதுருகி, கையை நீட்டி, அவனைத் தொட்டு: எனக்குச் சித்தமுண்டு, சுத்தமா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இப்படி அவர் சொன்னவுடனே, குஷ்டரோகம் அவனை விட்டு நீங்கிற்று, அவன் சுத்த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ப்பொழுது அவர் அவனை நோக்கி: நீ இதை ஒருவருக்கும் சொல்லாதபடிக்கு எச்சரிக்கையா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ஆயினும் நீ போய், ஆசாரியனுக்கு உன்னைக் காண்பித்து, நீ சுத்தமானதினிமித்தம் 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க்கிறவைகளை அவர்களுக்குச் சாட்சியாகச் செலுத்து என்று கண்டிப்பாய்ச் சொல்லி, உட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வனோ புறப்பட்டுப் போய்: இந்தச் சங்கதி எங்கும் விளங்கும்படியாகப் பிரசித்தம் பண்ணத்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ல் அவர் வெளியரங்கமாய் பட்டணத்தில் எங்கும் பிரவேசிக்கக்கூடாமல், வெளியே வனாந்தரமான இட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ந்தார்; எத்திசையிலுமிருந்து ஜனங்கள் அவரிடத்திற்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2026-11-01T10:09:33Z</dcterms:created>
  <dcterms:modified xsi:type="dcterms:W3CDTF">2026-11-01T10:09:33Z</dcterms:modified>
  <dc:title>மாற்கு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