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presProps" Target="presProps.xml"/>
  <Relationship Id="rId113" Type="http://schemas.openxmlformats.org/officeDocument/2006/relationships/viewProps" Target="viewProps.xml"/>
  <Relationship Id="rId1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ரங்கள் அத்திமரத்த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ரங்கள் திராட்சச் 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ங்களெல்லாம் முட்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ாகால் சீகேமின் மனுஷருக்கு முன்பாகப் புறப்பட்டுப்போய், அபிமெலேக்கோடே யுத்தம் 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சகோதரானாகிய அபிமெலேக்குக்குப் பயந்து, தப்பியோடி, பேயேருக்குப் போய், அங்கே குடிய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ிமெலேக்கு இஸ்ரவேலை மூன்று வருஷம் அரசாண்டபின்ப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ுநாளிலே ஜனங்கள் வெளியிலே வயலுக்குப் போனார்கள்; அது அபிமெலேக்குக்கு அறிவிக்கப்பட்டபோ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ட்டணத்தின் அதிகாரியாகிய சேபூல் ஏபேதின் குமாரனாகிய காகாலின் வார்த்தைகளைக் கேட்டபோது, கோபமூண்ட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ீகேம் துருக்கத்து மனுஷர் எல்லாரும் அங்கே கூடியிருக்கிறது அபிமெலேக்குக்கு அறிவிக்கப்பட்டபோ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நீர் உம்மோடிருக்கும் ஜனங்களோடேகூட இரவில் எழுந்து வந்து வெளியிலே பதிவிருந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பிமெலேக்கு தேபேசுக்குப்போய், அதற்கு விரோதமாய்ப் பாளயமிறங்கி, அதைப் பிடித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ிமெலேக்குச் செத்துப்போனதை இஸ்ரவேல் மனுஷர் கண்டபோது, அவர்கள் தங்கள் தங்கள் இடங்களுக்குப் போய் விட்ட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বীমেলক হলেন যিরুব্বালের পুত্র| শিখিম শহরে তাঁর কাকা জ্য়াঠারা বাস করতেন| সেখানে অবীমেলক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 তাঁদের এবং মামার বাড়ির সকলের কাছে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এ কথাটা তোমরা শিখিম শহরে নেতাদের জিজ্ঞাসা কর: ‘যিরুব্বালের 70 জন পুত্রের শাসন ভাল না একজন লো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ন ভাল? মনে রেখো আমি তোমাদের আত্মীয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বীমেলকের কাকা শিখিমের নেতাদের এই প্রশ্ন জিজ্ঞাসা করলেন| নেতারা অবীমেলককে অনুসরণ করা স্থি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 বলল, “যতই হোক্, অবীমেলক আমাদের ভ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তাকে 70 খানা রূপোর খণ্ড দান করল| তারা বাল-বরীতের মন্দির থেকে এইসব রূপো এনেছিল| সেই রূপ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অবীমেলক কিছু লোক ভাড়া করলেন| এই লোকগুলো ছিল অপদার্থ, বেপরোযা ধরণের| অবীমেলক যেখানেই যেত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ও তার সঙ্গে সঙ্গে য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বীমেলক অফ্রায় তার পিতার বাড়ীতে গিয়ে ভাইদের হত্যা করলেন| গিদিয়োনের 70 জন পুত্রকে তিনি এক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লেন| কিন্তু যিরুব্বালের ছোট ছেলেটি লুকিয়ে ছিল| সে পালিয়ে গেল| তার নাম য়োথ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শিখিমের নেতারা আর মিল্লোর লোকরা সব একত্র হয়ে শিখিমে একটি বিরাট গাছের নীচে অবীমেলকক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মেন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োথম শুনতে পেল যে শিখিমের নেতারা অবীমেলককে রাজা করেছে| তারপর সে গরিষীম পর্বতের মাথায় উঠ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কার করে এই গল্পটি বলতে লাগল:শোনো, শিখিমের যত নেতারা শোনো| শোনার পরেই তোমাদের কথা ঈশ্বর শুন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দা বনের সমস্ত গাছপালা ভাবল জলপাই গাছ হোক না তাদের রাজা| সেই মতো তারা জলপাই গাছকে বলল, “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ওপর রাজত্ব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লপাই গাছ বলল, “দেখো, মানুষ, দেবতা সবাই আমার তেলের জন্য আমাকে প্রশংসা করে| তোমরা কি চাও আমি ত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ি বন্ধ করে দিই এবং অন্য গাছদের শাসন কর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গাছরা তখন ডুমুর গাছকে বলল, “হও না তুমি আমাদের রাজ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ডুমুর গাছটি বলল, “আমি কি ডুমুর ও মিষ্ট ফল ফলান বন্ধ করে শুধুই অন্য গাছদের ওপর শাসন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তারা দ্রাক্ষালতার কাছে গিয়ে বলল, “দ্রাক্ষালতা, আমাদের রাজা হ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্রাক্ষালতা বলল, “সকলেই আমার রসের গুনে খুশি| সে মানুষই হোক অথবা ঈশ্বর| তোমরা কি চাও আমি র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গান বন্ধ করে অন্য গাছদের শাসন কর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বশেষে তারা কাঁটা ঝোপঝাড়ে গিয়ে বলল, “আমরা তোমাকে রাজ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কাঁটাগাছ তাদের বলল, “সত্যিই যদি তোমরা আমাকে তোমাদের রাজা কর, তবে চলে এসো আমার ছায়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 নাও এখানে| তোমরা যদি তা না করো কাঁটাঝোপ থেকে দাউদাউ করে আগুন বেরোবে| এটা লিবানোনের এ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গুলিকে পুড়িয়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এখন সত্যিই যদি তোমরা মনে প্রাণে অবীমেলককে রাজা করো, তাহলে তাকে নিয়ে সুখে থাকো| আর যদি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ুব্বাল ও তার পরিবারের প্রতি সুবিচার করেছ বলে মনে কর সে তো ভাল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একবার ভেবে দেখো, আমার পিতা তোমাদের জন্য কি করেছিলেন| তিনি তোমাদের জন্য যুদ্ধ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দিযনের হাত থেকে তোমাদের বাঁচানোর জন্য তিনি নিজের জীবন বিপন্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গাল ওদের দেখল| সে সবুলকে বলল, “তাকিযে দেখ, লোকরা পর্বত থেকে নেমে আসছে|”কিন্তু সবূল বলল, “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 পর্বতের ছায়াই দেখছ| ছায়াগুলোকে ঠিক মানুষের মত দেখ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আজ তোমরা আমার পিতার পরিবারের বিরুদ্ধে মাথা তুলে দাঁড়িয়েছ| তোমরা তাঁর 70 জন 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সঙ্গে হত্যা করেছ| তোমরা অবীমেলককে তোমাদের রাজা করেছ| তোমরা তাকে রাজা করেছ কারণ সে তোমাদের আত্মী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আমার পিতার ক্রীতদাসীর পুত্র, এছাড়া আর কিছু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গাল আবার বলল, “তাকিযে দেখ, কিছু লোক ওখানে থেকে নাভেল দেশে নেমে আসছে| আমি যাদুকর বৃক্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কার যেন মাথা দে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বলছি যিরুব্বাল ও তাঁর পরিবারের প্রতি সত্যিই যদি তোমরা যথার্থ ব্যবহার করে থাকো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মেলককে রাজা হিসেবে পেয়ে তোমরা সুখী হও| সেও তোমাদের নিয়ে সুখী হোক্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বূল গালকে বলল, “তুমি কেন আগের মত হমবড়াই করছ না? তুমি বলেছিলে, ‘অবীমেলক কে? কেন আম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?’ তুমি এই মানুষগুলিকে উপহাস করেছিলে| এখন যাও, ওদের সঙ্গে লড়াই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যদি তোমরা তার সঙ্গে যথার্থ ব্যবহার না করে থাকো তাহলে হে শিখিমের নেতারা, মিল্লো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ধ্বংস করবে| সেই সঙ্গে অবীমেলক নিজেও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গাল শিখিমের নেতাদের নিয়ে অবীমেলকের সঙ্গে যুদ্ধ কর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বলে য়োথম বের নগরে পালিয়ে গেল| সেখানে সে থাকতে লাগল, কারণ সে তার ভাই অবীমেলককে ভয়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অবীমেলক তাঁর লোকজন নিয়ে গাল ও তার সেনাবাহিনীকে তাড়া করলেন| গালের লোকরা শিখিম শহরের ফটক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গেল| পালিয়ে যাবার সময় তাদের মধ্যে অনেকে নিহ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বীমেলক তিন বছর ইস্রায়েলীয়দের শাস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রপর অবীমেলক অরূমা শহরে ফিরে এলেন| গাল ও তার ভাইদের সবূল শিখিম শহর থেকে তাড়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বীমেলক যিরুব্বালের 70 জন পুত্রকে হত্যা করেছিলেন| তারা সকলেই ছিল অবীমেলকের নিজের ভ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িখিমের নেতারা তার এই অন্যায কাজ সমর্থণ করেছিল| সেইজন্য ঈশ্বর অবীমেলক ও শিখিমের নেত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াদ বাধিযে দিলেন| শিখিমের নেতারা কিভাবে অবীমেলককে জখম করা যায় তার মতলব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আর অবীমেলককে চাইছিল না| পাহাড়ের মাথায় তারা লোকদের দাঁড় করিযে দিল| যারা ঐ পথ দিয়ে য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চড়াও হয়ে ঐসব লোক সব কিছু কেড়ে নিত| অবীমেলক ব্যাপারটি বুঝতে পা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দের পুত্র গাল তার ভাইদের সঙ্গে নিয়ে শিখিম শহরে উঠে গেলো| সেখানকার নেতারা ঠিক করলো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কেই বিশ্বাস করবে এবং মেন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কদিন শিখিমের লোকরা ক্ষেত থেকে দ্রাক্ষা তুলতে গেল| দ্রাক্ষা নিংড়ে তারা দ্রাক্ষারস তৈর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তারা তাদের দেবতার মন্দিরে একটা অনুষ্ঠানের আযোজন করল| সেখানে তারা দ্রাক্ষারস পান করে অবীমেল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গালমন্দ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বদের পুত্র গাল বলল, “আমরা সবাই শিখিমের লোক| আমরা কেন অবীমেলককে মানব? নিজেকে সে কি মনে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মেলক যিরুব্বালের পুত্রদের মধ্যে একজন? আর সে সবূলকে করেছে তার মন্ত্রী, ঠিক কিনা? আমরা অবীমেল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ছি না, মানব না| আমরা আমাদের নিজেদের লোককেই মানবো| আমরা শিখিমের পিতা হমোরের লোকদের মানব|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নিজের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রদিন শিখিমের লোকরা মাঠে কাজ করতে গেল| অবীমেলক তা দে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িনি তাঁর লোকদের তিনটি দলে ভাগ করলেন| শিখিমের অধিবাসীদের তিনি হঠাত্‌ আক্রমণ করতে চেয়েছিলেন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িনি তাঁর লোকজনকে মাঠে লুকিয়ে রাখলেন| যখন তিনি দেখলেন লোকরা শহর থেকে বেরিয়ে পড়ছে,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ঝাঁপিযে প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রা যদি আমাকে সেনাপতি বলে স্বীকার করো তাহলে আমি অবীমেলককে পরাজিত করব| আমি ওকে বলল, ‘সৈ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জাও এসো, যুদ্ধ কর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অবীমেলক সদলবলে দৌড়ে গিয়ে শিখিমের ফটকের কাছে একটা জায়গায় দাঁড়ালেন| অন্য দু-দলের লোকরা ম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ছুটে গিয়ে লোকদের মের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শিখিমের শাসনকর্তা হল সবূল| এবদের পুত্র গালের কথা সবূল সব শুনল| শুনে সে খুব রেগে গে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ারাদিন ধরে অবীমেলক শিখিমের সঙ্গে লড়াই করলেন| অবীমেলক শিখিম দখল করলেন আর সেখানকার লোক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 তারপর তিনি শহরটিকে তছনছ করে তার ওপর লবণ ছিট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 অরুমা শহরে অবীমেলকের কাছে বার্তাবাহক পাঠাল| বার্তাটি ছিল এরকম:এবদের পুত্র গাল তার ভা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শিখিম শহরে চলে এসেছে| তারা আপনার সঙ্গে একটা ঝগড়া বাধাতে চায| গাল সারা শহরকে আপন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পিযে তু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শিখিমের দুর্গে কিছু লোক বাস করত| যখন তারা শিখিমের ঘটনা শুনল তখন তারা এল-বরীত্‌ দেবতার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একটি মিনারে মিল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অবীমেলক শিখিম দুর্গের নেতাদের জড়ো হবার খবর জানতে পা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ই আজ রাত্রেই আপনি অবশ্যই আপনার লোকদের নিয়ে শহরের বাইরে মাঠের মধ্যে লুকিয়ে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ই তিনি তাঁর লোকদের নিয়ে সলমোন পর্বতে উঠে এলেন| একটা কুড়ুল দিয়ে অবীমেলক গাছ থেকে কয়েক ড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 নিলেন| ডালগুলো কাঁধে নিয়ে সঙ্গের লোকদের অবীমেলক বললেন, “আমি যা করলাম তোমরা তা চ্প্ করে ফ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পর সকালে রোদ উঠলেই শহর আক্রমণ করবেন| গাল তার দলবল নিয়ে আপনার সঙ্গে লড়াই করতে এলে যা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কথা শোনার পর অবীমেলক তাঁর সৈন্যদলসহ রাত্রে উঠে শহরের দিকে রওনা হলেন| সৈন্যরা চারটে দলে ভাগ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তারা শিখিম শহরের কাছাকাছি একটি জায়গায় লুকিয়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বদের পুত্র গাল বেরিয়ে গিয়ে শিখিম শহরের ফটকের মুখে দাঁড়িয়ে রইল| গাল যখন সেখানে দাঁড়িয়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মেলক ও তাঁর সৈন্যদল লুকোনোর জায়গা থেকে বের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এই কথা শুনে তাঁর দেখাদেখি তারাও ডালগুলো কেটে ফেলল| তারপর এল্-বরীত্‌ মন্দিরের সবচেয়ে নিরাপদ ঘ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়ে সেগুলো তারা জড়ো করল| আগুন লাগিয়ে দিল ডালগুলোয| সেখানে যারা ছিল তাদের পুড়িয়ে মারল| এ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িম দুর্গের কাছে বসবাসকারী প্রায় 1,000 নরনারী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ারপর সদলবলে অবীমেলক তেবস শহরে গেলেন| তারা শহরটি দখল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শহরের মধ্যে একটা বেশ মজবুত মিনার ছিল| শহরের লোকরা আর নেতারা পালিয়ে গিয়ে সেখানে আশ্রয়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নারের দরজায তালাচাবি দিয়ে তারা ছাদে উট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অবীমেলক দুর্গ আক্রমণ করলেন এবং দুর্গটা আগুন দিয়ে বালিয়ে দেবার জন্য দুর্গের দরজার কাছ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কিন্তু তিনি যখন দরজার গোড়ায দাঁড়িয়ে, সেই সময় দুর্গের ছাদ থেকে একজন নারী তাঁর মাথা লক্ষ্য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পেষাই করবার পাথরের চাঁই ফেলে দিল| অবীমেলকের মাথার খুলি সেই পাথরের ঘাযে গুঁড়িয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সেই মূহুর্তে অবীমেলক তাঁর ভৃত্যকে বললেন, “তরবারিটা বের করে আমাকে মেরে ফেল| তোমাকেই এ কাজট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লোক যেন না বলে, ‘একটা স্ত্রীলোক আমাকে মেরে ফেলেছে|”‘ তাই হল| ভৃত্যটি তাঁকে তরবারির কোপে ম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| অবীমেলক মারা গেল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অবীমেলক মারা গেছে দেখে ইস্রায়েলের লোকরা সকলে দেশে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অবীমেলক তাঁর অসত্‌ কর্মের জন্য ঈশ্বর এভাবেই শাস্তি দিলেন| তাঁর 70 জন ভাইকে হত্যা করে অবীমেল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িতার বিরুদ্ধে পাপ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ঈশ্বর শিখিম শহরের লোকদেরও অন্যায কর্মের জন্য শাস্তি দিয়েছিলেন| এভাবেই য়োথমের কথা ফল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য়োথম যিরুব্বালের কনিষ্ঠ পুত্র| আর যিরুব্বালই ছিল গিদিয়ো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2026-10-20T07:53:46Z</dcterms:created>
  <dcterms:modified xsi:type="dcterms:W3CDTF">2026-10-20T07:53:46Z</dcterms:modified>
  <dc:title>বিচারকর্ত্তৃগণ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