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ோ ஒரு புழு, மனுஷனல்ல; மனுஷரால் நிந்திக்கப்பட்டும் ஜனங்களால் அவமதிக்கப்பட்டும் இருக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னைப் பார்க்கிறவர்களெல்லாரும் என்னைப் பரியாசம்பண்ணி, உதட்டைப் பிதுக்கி, தலையைத் துலுக்கி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மேல் நம்பிக்கையாயிருந்தானே, அவர் இவனை விடுவிக்கட்டும்; இவன்மேல் பிரியமாயிருக்கிறாரே, இப்பொழுது இவனை மீட்டுவிடட்டும் என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ே என்னைக் கர்ப்பத்திலிருந்து எடுத்தவர்; என் தாயின் முலைப்பாலை நான் உண்கையில் என்னை உம்முடையபேரில் நம்பிக்கையாயிருக்கப்பண்ணின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ே என்னைக் கர்ப்பத்திலிருந்து எடுத்தவர்; என் தாயின் முலைப்பாலை நான் உண்கையில் என்னை உம்முடையபேரில் நம்பிக்கையாயிருக்கப்பண்ணின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ப்பத்திலிருந்து வெளிப்பட்டபோதே உமது சார்பில் விழுந்தேன்; நான் என் தாயின் வயிற்றில் இருந்ததுமுதல் நீர் என் தேவனாயிருக்கிற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ை விட்டுத் தூரமாகாதேயும்; ஆபத்து கிட்டியிருக்கிறது, சகாயரும் இ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ை விட்டுத் தூரமாகாதேயும்; ஆபத்து கிட்டியிருக்கிறது, சகாயரும் இ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ேகம் காளைகள் என்னைச் சூழ்ந்திருக்கிறது; பாசான் தேசத்துப் பலத்த எருதுகள் என்னை வளைந்துகொண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ீறி கெர்ச்சிக்கிற சிங்கத்தைப்போல், என்மேல் தங்கள் வாயைத்திற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ீறி கெர்ச்சிக்கிற சிங்கத்தைப்போல், என்மேல் தங்கள் வாயைத்திற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ண்ணீரைப்போல ஊற்றுண்டேன்; என் எலும்புகளெல்லாம் கட்டுவிட்டது, என் இருதயம் மெழுகுபோலாகி, என் குடல்களின் நடுவே உருக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ண்ணீரைப்போல ஊற்றுண்டேன்; என் எலும்புகளெல்லாம் கட்டுவிட்டது, என் இருதயம் மெழுகுபோலாகி, என் குடல்களின் நடுவே உருக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தேவனே, என் தேவனே, ஏன் என்னைக் கைவிட்டீர்? எனக்கு உதவி செய்யாமலும், நான் கதறிச் சொல்லும் வார்த்தைகளைக் கேளாமலும் ஏன் தூரமாயிருக்கிறீர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தேவனே, என் தேவனே, ஏன் என்னைக் கைவிட்டீர்? எனக்கு உதவி செய்யாமலும், நான் கதறிச் சொல்லும் வார்த்தைகளைக் கேளாமலும் ஏன் தூரமாயிருக்கிறீர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பெலன் ஓட்டைப்போல் காய்ந்தது; என் நாவு மேல்வாயோடே ஒட்டிக்கொண்டது; என்னை மரணத்தூளிலே போடுகிற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பெலன் ஓட்டைப்போல் காய்ந்தது; என் நாவு மேல்வாயோடே ஒட்டிக்கொண்டது; என்னை மரணத்தூளிலே போடுகிறீ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ேவனே, நான் பகலிலே கூப்பிடுகிறேன், உத்தரவுகொடீர்; இரவிலே கூப்பிடுகிறேன், எனக்கு அமைதல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ேவனே, நான் பகலிலே கூப்பிடுகிறேன், உத்தரவுகொடீர்; இரவிலே கூப்பிடுகிறேன், எனக்கு அமைதல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ய்கள் என்னைச் சூழ்ந்திருக்கிறது; பொல்லாதவர்களின் கூட்டம் என்னை வளைந்துகொண்டது; என் கைகளையும் என் கால்களையும் உருவக் குத்த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ய்கள் என்னைச் சூழ்ந்திருக்கிறது; பொல்லாதவர்களின் கூட்டம் என்னை வளைந்துகொண்டது; என் கைகளையும் என் கால்களையும் உருவக் குத்த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துதிகளுக்குள் வாசமாயிருக்கிற தேவரீரே பரிசுத்த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எலும்புகளையெல்லாம் நான் எண்ணலாம்; அவர்கள் என்னை நோக்கிப் பார்த்துக்கொண்டிருக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எலும்புகளையெல்லாம் நான் எண்ணலாம்; அவர்கள் என்னை நோக்கிப் பார்த்துக்கொண்டிருக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பிதாக்கள் உம்மிடத்தில் நம்பிக்கை வைத்தார்கள்; நம்பின அவர்களை நீர் விடுவித்தீ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ை நோக்கிக் கூப்பிட்டுத் தப்பினார்கள்; உம்மை நம்பி வெட்கப்பட்டுப்போகாதி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ை நோக்கிக் கூப்பிட்டுத் தப்பினார்கள்; உம்மை நம்பி வெட்கப்பட்டுப்போகாத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வஸ்திரங்களைத் தங்களுக்குள்ளே பங்கிட்டு, என் உடையின்பேரில் சீட்டுப்போடு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னாலும் கர்த்தாவே, நீர் எனக்குத் தூரமாகாதேயும்; என் பெலனே, எனக்குச் சகாயம்பண்ணத் தீவிரித்துக்கொள்ள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ஆத்துமாவைப் பட்டயத்திற்கும், எனக்கு அருமையானதை நாய்களின் துஷ்டத்தனத்திற்கும் தப்புவிய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னைச் சிங்கத்தின் வாயிலிருந்து இரட்சியும்; நான் காண்டாமிருகத்தின் கொம்புகளில் இருக்கும்போது எனக்குச் செவிகொடுத்தருளின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்முடைய நாமத்தை என் சகோதரருக்கு அறிவித்து, சபைநடுவில் உம்மைத் துதிப்ப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க்குப் பயப்படுகிறவர்களே, அவரைத் துதியுங்கள்; யாக்கோபின் சந்ததியாரே நீங்கள் எல்லாரும் அவரைக் கனம்பண்ணுங்கள்; இஸ்ரவேலின் வம்சத்தாரே நீங்கள் எல்லாரும் அவர்பேரில் பயபக்தியாயிருங்கள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க்குப் பயப்படுகிறவர்களே, அவரைத் துதியுங்கள்; யாக்கோபின் சந்ததியாரே நீங்கள் எல்லாரும் அவரைக் கனம்பண்ணுங்கள்; இஸ்ரவேலின் வம்சத்தாரே நீங்கள் எல்லாரும் அவர்பேரில் பயபக்தியாயிருங்கள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பத்திரவப்பட்டவனுடைய உபத்திரவத்தை அவர் அற்பமாயெண்ணாமலும் அருவருக்காமலும் தம்முடைய முகத்தை அவனுக்கு மறைக்காமலுமிருந்து தம்மை நோக்கி அவன் கூப்பிடுகையில் அவனைக் கேட்டருளி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பத்திரவப்பட்டவனுடைய உபத்திரவத்தை அவர் அற்பமாயெண்ணாமலும் அருவருக்காமலும் தம்முடைய முகத்தை அவனுக்கு மறைக்காமலுமிருந்து தம்மை நோக்கி அவன் கூப்பிடுகையில் அவனைக் கேட்டருளின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கா சபையிலே நான் உம்மைத் துதிப்பேன்; அவருக்குப் பயப்படுகிறவர்களுக்கு முன்பாக என் பொருத்தனைகளைச் செலுத்த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கா சபையிலே நான் உம்மைத் துதிப்பேன்; அவருக்குப் பயப்படுகிறவர்களுக்கு முன்பாக என் பொருத்தனைகளைச் செலுத்து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ந்தகுணமுள்ளவர்கள் புசித்துத்திருப்தியடைவார்கள்; கர்த்தரைத் தேடுகிறவர்கள் அவரைத் துதிப்பார்கள்; உங்கள் இருதயம் என்றென்றைக்கும் வாழ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ந்தகுணமுள்ளவர்கள் புசித்துத்திருப்தியடைவார்கள்; கர்த்தரைத் தேடுகிறவர்கள் அவரைத் துதிப்பார்கள்; உங்கள் இருதயம் என்றென்றைக்கும் வாழ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ூமியின் எல்லைகளெல்லாம் நினைவுகூர்ந்து கர்த்தரிடத்தில் திரும்பும்; ஜாதிகளுடைய சந்ததிகளெல்லாம் உமது சமுகத்தில் தொழுதுகொள்ள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ூமியின் எல்லைகளெல்லாம் நினைவுகூர்ந்து கர்த்தரிடத்தில் திரும்பும்; ஜாதிகளுடைய சந்ததிகளெல்லாம் உமது சமுகத்தில் தொழுதுகொள்ள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்யம் கர்த்தருடையது; அவர் ஜாதிகளை ஆளுகிறவ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ூமியின் செல்வவான்கள் யாவரும் புசித்துப்பணிந்துகொள்வார்கள்; புழுதியில் இறங்குகிறவர்கள் யாவரும் அவருக்கு முன்பாக வணங்குவார்கள். ஒருவனும் தன் ஆத்துமா அழியாதபடி அதைக் காக்கக் கூடாத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ூமியின் செல்வவான்கள் யாவரும் புசித்துப்பணிந்துகொள்வார்கள்; புழுதியில் இறங்குகிறவர்கள் யாவரும் அவருக்கு முன்பாக வணங்குவார்கள். ஒருவனும் தன் ஆத்துமா அழியாதபடி அதைக் காக்கக் கூடாத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ூமியின் செல்வவான்கள் யாவரும் புசித்துப்பணிந்துகொள்வார்கள்; புழுதியில் இறங்குகிறவர்கள் யாவரும் அவருக்கு முன்பாக வணங்குவார்கள். ஒருவனும் தன் ஆத்துமா அழியாதபடி அதைக் காக்கக் கூடாத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ரு சந்ததி அவரைச் சேவிக்கும்; தலைமுறை தலைமுறையாக அது ஆண்டவருடைய சந்ததி என்னப்பட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வந்து: அவரே இவைகளைச் செய்தார் என்று பிறக்கப்போகிறவர்களுக்கு அவருடைய நீதியை அறிவிப்ப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வந்து: அவரே இவைகளைச் செய்தார் என்று பிறக்கப்போகிறவர்களுக்கு அவருடைய நீதியை அறிவிப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5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ું માણસ નથી પણ માત્ર કીડો છુ. સમગ્ર માનવ જાત મારો તિરસ્કાર કરે છે. અને મને તુચ્છ ગણ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ેઓ મને જુએ છે તેઓ બધા મારી હાંસી કરે છે. અને તેઓ મો મરડી-ડોકું ધુણાવી ને કડવી વાણી બોલ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ઓ મારી મશ્કરી કરતાં કહે છે, “તે જરૂર તને ઉગારશે કારણ તે તને ખૂબ પસંદ કર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ે યહોવા, અગાઉ તમે મને કેવી મદદ કરી હતી. તમે મને માતાના ઉદરમાંથી સુરક્ષિત બહાર લાવ્યાં હતા.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રે મારી માતાને ધાવતો હતો ત્યારે પણ તમે મારી સંભાળ લઇને વિશ્વાસ જગાવ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ું જન્મથી જ તમારા હાથમાં સોંપાયેલો છું. મારા બાળપણથી જ તમે મારા દેવ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મે મારાથી જરાય આઘા ખસશો નહિ કારણ મારા માથે સંકટ આવ્યુ છે. અને મને સહાય કરે તેવું મારી સાથે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ઘણા ભયંકર શત્રુઓએ મને ઘેરી લીધો છે. બાશાનના આખલા, મારી ચારેબાજુએ ફરી વળ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જેમ ફાડી ખાનાર તથા ગર્જના કરતો સિંહ પોતાના શિકાર પર આક્રમણ કરે છે, તેમ તેઓ પોતાના મોં ખુલ્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ીને મારી તરફ ધસી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ેમ પાણી વહી જાય તેમ, મારી શકિત પણ ચાલી ગઇ છે. જેમ સાંધામાંથી હાડકાં ઢીલાઁ થઇ છૂટા પડી જાય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 મારંુ હૃદય પણ મીણનાં જેવું પોચું થઇ મારાં આંતરડામાં ઓગળી ગ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મારા દેવ, તમે મને કેમ તજી દીધો છે? મારા દેવ, તમે શા માટે સહાય કરવાની ના પાડો છો? શા માટે મ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લાપ સાંભળતાં નથ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મારું બળ માટીનાં વાસણના એક તુટેલા ટુકડંા જેવુ સુકંુ થઇ ગયું છે; મારી જીભ મારા મુખના તાળવે ચોંટ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ય છે; અને મને ધૂળભરી મૃત્યુશૈયા ઉપર નાખી દેવામા આવ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ે મારા દેવ, દિવસ દરમ્યાન હું રૂદન કરૂં છું અને તમને પ્રાર્થના કરું છું, પરંતુ તમે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ર્થનાનો જવાબ દેતા નથી. હું તમને આખી રાત દરમ્યાન સતત બોલાવ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કારણ, મારી આસપાસ કૂતરાં ફરી વળ્યા છે; અને મને દુષ્ટોની ટોળીએ ઘેરી લીધો છે અને તેઓએ મારા હાથપ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ીંધી નાખ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દેવ, તમે પવિત્ર છો. તમે ઇસ્રાએલના સ્તોત્ર પર બિરાજ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ું મારા શરીરનાં સર્વ હાડકાં ગણી શકું છું. આ માણસો કેટલા દુષ્ટ અને ક્રૂર છે! તેઓ ધારી ધારી 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વા જુએ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મારા પૂર્વજોએ તમારા પર ભરોસો રાખ્યો હતો. અને તેઓએ ભરોસો રાખ્યો હોવાથી તમે તેઓને છોડ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્યારે તેઓએ તમને પ્રાર્થના કરી, તમે તેમને મદદ કરી અને તેમને બચાવ્યાં. તેઓએ તમારામાં વિશ્વ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્યો અને તેઓ નિરાશ થયા નહો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ઓ મારા વસ્રો અંદરો અંદર વહેંચી લે છે અને મારા ઝભ્ભા માટે અંદરો અંદર ચિઠ્ઠી ના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ે યહોવા, મારાથી દૂર ન જશો . હે દેવ! હે મારા આશ્રય; મારા સાર્મથ્ય, મારી મદદે આ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મને આ તરવારથી બચાવો, મારી રક્ષા કરી મારું મૂલ્યવાન જીવન પેલાં કૂતરાઓથી બચ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ને સિંહોના જડબામાંથી બચાવો. તે બળદોના શિંગડાઓથી મારું રક્ષણ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હું તમારા વિષે મારા બધા ભાઇઓને વાત કરીશ. હું ભરી સભામાં તમે કરેલી અદભૂત વસ્તુઓ વિષે વાત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હે યહોવાનો ભય રાખનારાઓ, તેમના ગુણગાન ગાઓ. તમે બધા યાકૂબના વંશજો, તેને માન આપો. હે ઇસ્રાએ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િવારો, તેમનો ભય ર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 ગરીબને જ્યારે મુસીબતો હોય ત્યારે કદી એમની અવગણના નથી કરતા. તેઓ કદી તેમનું મુખ એમનાથી છુપાવ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 તેઓ મદદ માટે તેમને પોકાર કરે છે ત્યારે તેઓ તેમને સાંભળ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હું તમારી કૃપાથી મોટી મંડળીમાં તમારી સ્તુતિ કરું છું; સર્વ ભય રાખનારાઓની સામે, હા, હું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નતા પૂરી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દરિદ્રીજનો ખાઇને તૃપ્ત થશે, જેઓ યહોવાને શોધે છે, તેઓ તેમની કૃપા પ્રાપ્ત કરશે, અને તેઓ હર્ષના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અવિનાશી આનંદથી તેમની સ્તુતિ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ભલે દૂર દેશના લોકો યહોવાનું સ્મરણ કરે અને તેમની પાસે પાછા ફરે. ભલે રાષ્ટોના બધા કુટુંબો નીચ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મીને યહોવાની ઉપાસના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કારણ, યહોવા રાજા છે, અને તે સર્વ પ્રજા ઉપર રાજ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બધા લોકો, જેઓ મજબૂત અને તંદુરસ્ત છે તેઓએ ખાધું છે અને યહોવા સમક્ષ નીચે નમ્યા છે - હા, એ બધાં જ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પામવાની તૈયારીમાં છે અને તે પણ લોકો જેઓ અત્યાર સુધીમાં મરણ પામ્યા છે તે બધાં યહોવાની સા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ચા ન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યહોવાનાં અદ્ભુત કમોર્ વિષે આવતી પેઢી પણ સાંભળશે, અને આપણાં સર્વ સંતાનો પણ તેમની સેવા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આવનાર પેઢીઓ જે જન્મી નથી તેઓને પણ તેમનાં સર્વ ચમત્કાર વિષે પ્રગટ કરીને કહેશે. અને તેમ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ીપણું પ્રગટ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2026-10-20T09:58:29Z</dcterms:created>
  <dcterms:modified xsi:type="dcterms:W3CDTF">2026-10-20T09:58:29Z</dcterms:modified>
  <dc:title>ગીતશાસ્ત્ર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