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சாரிய ஊழியஞ்செய்கிறவர்கள் தேவாலயத்திற்குரியவைகளில் புசிக்கிறார்களென்றும், பலிபீடத்தை அடுத்துப் பணிவிடை செய்கிறவர்களுக்குப் பலிபீடத்திலுள்ளவைகளில் பங்கு உண்டென்றும் அறியீர்களா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சாரிய ஊழியஞ்செய்கிறவர்கள் தேவாலயத்திற்குரியவைகளில் புசிக்கிறார்களென்றும், பலிபீடத்தை அடுத்துப் பணிவிடை செய்கிறவர்களுக்குப் பலிபீடத்திலுள்ளவைகளில் பங்கு உண்டென்றும் அறியீர்களா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ப்படியே சுவிசேஷத்தை அறிவிக்கிறவர்களுக்குச் சுவிசேஷத்தினாலே பிழைப்பு உண்டாகவேண்டுமென்று கர்த்தரும் கட்டளையிட்டிர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, நான் இவைகளிலொன்றையும் அநுபவிக்கவில்லை; இப்படி எனக்கு நடக்கவேண்டுமென்று இவைகளை நான் எழுதுகிறதுமில்லை. என் மேன்மைபாராட்டலை ஒருவன் அவத்தமாக்குகிறதைப்பார்க்கிலும் சாகிறது எனக்கு நலமாய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, நான் இவைகளிலொன்றையும் அநுபவிக்கவில்லை; இப்படி எனக்கு நடக்கவேண்டுமென்று இவைகளை நான் எழுதுகிறதுமில்லை. என் மேன்மைபாராட்டலை ஒருவன் அவத்தமாக்குகிறதைப்பார்க்கிலும் சாகிறது எனக்கு நலமாயி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ுவிசேஷத்தை நான் பிரசங்கித்துவந்தும், மேன்மைபாராட்ட எனக்கு இடமில்லை; அது என்மேல் விழுந்த கடமையாயிருக்கிறது; சுவிசேஷத்தை நான் பிரசங்கியாதிருந்தால், எனக்கு ஐயோ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ுவிசேஷத்தை நான் பிரசங்கித்துவந்தும், மேன்மைபாராட்ட எனக்கு இடமில்லை; அது என்மேல் விழுந்த கடமையாயிருக்கிறது; சுவிசேஷத்தை நான் பிரசங்கியாதிருந்தால், எனக்கு ஐயோ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ற்சாகமாய் அப்படிச் செய்தால் எனக்குப் பலன் உண்டு; உற்சாகமில்லாதவனாய்ச் செய்தாலும், உக்கிராண உத்தியோகம் எனக்கு ஒப்புவிக்கப்பட்டிருக்கிறத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ற்சாகமாய் அப்படிச் செய்தால் எனக்குப் பலன் உண்டு; உற்சாகமில்லாதவனாய்ச் செய்தாலும், உக்கிராண உத்தியோகம் எனக்கு ஒப்புவிக்கப்பட்டிருக்கிறத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லால் எனக்குப் பலன் என்ன? நான் சுவிசேஷத்தைப் பிரசங்கிக்கையில் அதைப்பற்றி எனக்கு உண்டாயிருக்கிற அதிகாரத்தை முற்றிலும் செலுத்தாமல், கிறிஸ்துவின் சுவிசேஷத்தைச் செலவில்லாமல் ஸ்தாபிப்பதே எனக்குப் பல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லால் எனக்குப் பலன் என்ன? நான் சுவிசேஷத்தைப் பிரசங்கிக்கையில் அதைப்பற்றி எனக்கு உண்டாயிருக்கிற அதிகாரத்தை முற்றிலும் செலுத்தாமல், கிறிஸ்துவின் சுவிசேஷத்தைச் செலவில்லாமல் ஸ்தாபிப்பதே எனக்குப் பல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ஒருவருக்கும் அடிமைப்படாதவனாயிருந்தும், நான் அதிக ஜனங்களை ஆதாயப்படுத்திக்கொள்ளும்படிக்கு, என்னைத்தானே எல்லாருக்கும் அடிமையாக்கி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ஒருவருக்கும் அடிமைப்படாதவனாயிருந்தும், நான் அதிக ஜனங்களை ஆதாயப்படுத்திக்கொள்ளும்படிக்கு, என்னைத்தானே எல்லாருக்கும் அடிமையாக்கின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ூதரை ஆதாயப்படுத்திக்கொள்ளும்படிக்கு யூதருக்கு யூதனைப்போலவும், நியாயப்பிரமாணத்துக்குக் கீழ்ப்பட்டவர்களை ஆதாயப்படுத்திக்கொள்ளும்படிக்கு நியாயப்பிரமாணத்துக்குக் கீழ்ப்பட்டவனைப் போலவுமான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ூதரை ஆதாயப்படுத்திக்கொள்ளும்படிக்கு யூதருக்கு யூதனைப்போலவும், நியாயப்பிரமாணத்துக்குக் கீழ்ப்பட்டவர்களை ஆதாயப்படுத்திக்கொள்ளும்படிக்கு நியாயப்பிரமாணத்துக்குக் கீழ்ப்பட்டவனைப் போலவுமான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ியாயப்பிரமாணமில்லாதவர்களை ஆதாயப்படுத்திக்கொள்ளும்படிக்கு அவர்களுக்கு நியாயப்பிரமாணம் இல்லாதவனைப் போலவுமானேன். அப்படியிருந்தும், நான் தேவனுக்குமுன்பாக நியாயப்பிரமாணாமில்லாதவனாயிராமல், கிறிஸ்துவின் பிரமாணத்துக்குள்ளானவனாயிருக்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ியாயப்பிரமாணமில்லாதவர்களை ஆதாயப்படுத்திக்கொள்ளும்படிக்கு அவர்களுக்கு நியாயப்பிரமாணம் இல்லாதவனைப் போலவுமானேன். அப்படியிருந்தும், நான் தேவனுக்குமுன்பாக நியாயப்பிரமாணாமில்லாதவனாயிராமல், கிறிஸ்துவின் பிரமாணத்துக்குள்ளானவனாயிருக்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லவீனரை ஆதாயப்படுத்திக்கொள்ளும்படிக்குப் பலவீனருக்குப் பலவீனனைப்போலானேன்; எப்படியாகிலும் சிலரை இரட்சிக்கும்படிக்கு நான் எல்லாருக்கும் எல்லாமான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லவீனரை ஆதாயப்படுத்திக்கொள்ளும்படிக்குப் பலவீனருக்குப் பலவீனனைப்போலானேன்; எப்படியாகிலும் சிலரை இரட்சிக்கும்படிக்கு நான் எல்லாருக்கும் எல்லாமான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ுவிசேஷத்தில் நான் உடன்பங்காளியாகும்படிக்கு, அதினிமித்தமே இப்படிச்செய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ந்தயச் சாலையில் ஓடுகிறவர்களெல்லாரும் ஓடுவார்கள்; ஆகிலும், ஒருவனே பந்தயத்தைப் பெறுவானென்று அறியீர்களா? நீங்கள் பெற்றுக்கொள்ளத்தக்கதாக ஓட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ந்தயச் சாலையில் ஓடுகிறவர்களெல்லாரும் ஓடுவார்கள்; ஆகிலும், ஒருவனே பந்தயத்தைப் பெறுவானென்று அறியீர்களா? நீங்கள் பெற்றுக்கொள்ளத்தக்கதாக ஓட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ந்தயத்திற்குப் போராடுகிற யாவரும் எல்லாவற்றிலேயும் இச்சையடக்கமாயிருப்பார்கள். அவர்கள் அழிவுள்ள கிரீடத்தைப் பெறும்படிக்கு அப்படிச் செய்கிறார்கள், நாமோ அழிவில்லாத கிரீடத்தைப் பெறும்படிக்கு அப்படிச் செய்கிற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ந்தயத்திற்குப் போராடுகிற யாவரும் எல்லாவற்றிலேயும் இச்சையடக்கமாயிருப்பார்கள். அவர்கள் அழிவுள்ள கிரீடத்தைப் பெறும்படிக்கு அப்படிச் செய்கிறார்கள், நாமோ அழிவில்லாத கிரீடத்தைப் பெறும்படிக்கு அப்படிச் செய்கிற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தலால் நான் நிச்சயமில்லாதவனாக ஓடேன்; ஆகாயத்தை அடிக்கிறவனாகச் சிலம்பம்பண்ண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ற்றவர்களுக்குப் பிரசங்கம்பண்ணுகிற நான்தானே ஆகாதவனாய்ப் போகாதபடிக்கு, என் சரீரத்தை ஒடுக்கிக் கீழ்ப்படுத்து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ற்றவர்களுக்குப் பிரசங்கம்பண்ணுகிற நான்தானே ஆகாதவனாய்ப் போகாதபடிக்கு, என் சரீரத்தை ஒடுக்கிக் கீழ்ப்படுத்து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அப்போஸ்தலனல்லவா? நான் சுயாதீனனல்லவா? நம்முடைய கர்த்தராகிய இயேசுகிறிஸ்துவை நான் தரிசிக்கவில்லையா? கர்த்தருக்குள் நீங்கள் என் கிரியையாயிருக்கிறீர்களல்லவா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அப்போஸ்தலனல்லவா? நான் சுயாதீனனல்லவா? நம்முடைய கர்த்தராகிய இயேசுகிறிஸ்துவை நான் தரிசிக்கவில்லையா? கர்த்தருக்குள் நீங்கள் என் கிரியையாயிருக்கிறீர்களல்லவா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மற்றவர்களுக்கு அப்போஸ்தலனாயிராவிட்டாலும், உங்களுக்கல்லவோ அப்போஸ்தலனாயிருக்கிறேன், கர்த்தருக்குள் நீங்கள் என் அப்போஸ்தல ஊழியத்திற்கு முத்திரையாயிருக்கிறீர்கள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மற்றவர்களுக்கு அப்போஸ்தலனாயிராவிட்டாலும், உங்களுக்கல்லவோ அப்போஸ்தலனாயிருக்கிறேன், கர்த்தருக்குள் நீங்கள் என் அப்போஸ்தல ஊழியத்திற்கு முத்திரையாயிருக்கிறீர்கள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ை நியாயம் விசாரிக்கிறவர்களுக்கு நான் சொல்லுகிற மாறுத்தரமாவது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ுசிக்கவும் குடிக்கவும் எங்களுக்கு அதிகாரமில்லையா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்ற அப்போஸ்தலரும், கர்த்தருடைய சகோதரரும், கேபாவும் செய்கிறதுபோல, மனைவியாகிய ஒரு சகோதரியைக் கூட்டிக்கொண்டு திரிய எங்களுக்கும் அதிகாரமில்லையா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்ற அப்போஸ்தலரும், கர்த்தருடைய சகோதரரும், கேபாவும் செய்கிறதுபோல, மனைவியாகிய ஒரு சகோதரியைக் கூட்டிக்கொண்டு திரிய எங்களுக்கும் அதிகாரமில்லையா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ல்லது, கைத்தொழில் செய்யாதிருக்கிறதற்கு எனக்கும் பர்னபாவுக்கும்மாத்திரந்தானா அதிகாரமில்லை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வன் தன் சொந்தப்பணத்தைச் செலவழித்து, தண்டிலே சேவகம்பண்ணுவான்? எவன் திராட்சத்தோட்டத்தை உண்டாக்கி, அதின் கனியில் புசியாதிருப்பான்? எவன் மந்தையை மேய்த்து அதின் பாலைச் சாப்பிடாதிருப்பான்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வன் தன் சொந்தப்பணத்தைச் செலவழித்து, தண்டிலே சேவகம்பண்ணுவான்? எவன் திராட்சத்தோட்டத்தை உண்டாக்கி, அதின் கனியில் புசியாதிருப்பான்? எவன் மந்தையை மேய்த்து அதின் பாலைச் சாப்பிடாதிருப்பான்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வைகளை மனுஷர் வழக்கத்தின்படி சொல்லுகிறேனோ? நியாயப்பிரமாணமும் இவைகளைச் சொல்லுகிறதில்லையா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ோரடிக்கிற மாட்டை வாய் கட்டாயாக என்று மோசேயின் பிரமாணத்திலே எழுதியிருக்கிறதே. தேவன் மாடுகளுக்காகவே கவலையாயிருக்கிறாரோ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ோரடிக்கிற மாட்டை வாய் கட்டாயாக என்று மோசேயின் பிரமாணத்திலே எழுதியிருக்கிறதே. தேவன் மாடுகளுக்காகவே கவலையாயிருக்கிறாரோ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மக்காகத்தான் இதைச் சொல்லுகிறாரோ? உழுகிறவன் நம்பிக்கையோடே உழவும், போரடிக்கிறவன் தான் நம்புகிறதில் பங்கடைவேன் என்கிற நம்பிக்கையோடே போரடிக்கவும் வேண்டியதே, ஆகையால், அது நமக்காகவே எழுதியிருக்கி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மக்காகத்தான் இதைச் சொல்லுகிறாரோ? உழுகிறவன் நம்பிக்கையோடே உழவும், போரடிக்கிறவன் தான் நம்புகிறதில் பங்கடைவேன் என்கிற நம்பிக்கையோடே போரடிக்கவும் வேண்டியதே, ஆகையால், அது நமக்காகவே எழுதியிருக்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ங்கள் உங்களுக்கு ஞானநன்மைகளை விதைத்திருக்க, உங்கள் சரீரநன்மைகளை அறுத்தால் அது பெரிய காரியமா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ங்கள் உங்களுக்கு ஞானநன்மைகளை விதைத்திருக்க, உங்கள் சரீரநன்மைகளை அறுத்தால் அது பெரிய காரியமா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்றவர்கள் உங்களிடத்திலே இந்த அதிகாரத்தைச் செலுத்தினால், அவர்களிலும் நாங்கள் அதிகமாய்ச் செலுத்தலாமல்லவா? அப்படியிருந்தும், கிறிஸ்துவின் சுவிசேஷத்திற்கு யாதொரு தடையும் உண்டாகாதபடிக்கு, நாங்கள் இந்த அதிகாரத்தைச் செலுத்தாமல் எல்லாப் பாடும் படுகிறோ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்றவர்கள் உங்களிடத்திலே இந்த அதிகாரத்தைச் செலுத்தினால், அவர்களிலும் நாங்கள் அதிகமாய்ச் செலுத்தலாமல்லவா? அப்படியிருந்தும், கிறிஸ்துவின் சுவிசேஷத்திற்கு யாதொரு தடையும் உண்டாகாதபடிக்கு, நாங்கள் இந்த அதிகாரத்தைச் செலுத்தாமல் எல்லாப் பாடும் படுகிற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6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Do all of you not know that they which minister about holy things live of the things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emple? and they which wait at the altar are partakers with the alta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Even so has the Lord ordained that they which preach the gospel should live of the gosp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I have used none of these things: neither have I written these things, that it should be s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one unto me: for it were better for me to die, than that any man should make my glorying voi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though I preach the gospel, I have nothing to glory of: for necessity is laid upon me; yea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oe is unto me, if I preach not the gospel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if I do this thing willingly, I have a reward: but if against my will, a dispensation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spel is committed unto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at is my reward then? Verily that, when I preach the gospel, I may make the gospel of Chri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thout charge, that I abuse not my power in the gosp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For though I be free from all men, yet have I made myself servant unto all, that I might ga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mor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unto the Jews I became as a Jew, that I might gain the Jews; to them that are under the law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s under the law, that I might gain them that are under the law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o them that are without law, as without law, (being not without law to God, but under the la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Christ,) that I might gain them that are without law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o the weak became I as weak, that I might gain the weak: I am made all things to all men,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might by all means save so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is I do for the gospel's sake, that I might be partaker thereof with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Know all of you not that they which run in a race run all, but one receives the prize? So ru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all of you may obtai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every man that strives for the mastery is temperate in all things. Now they do it to obta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 corruptible crown; but we an incorruptib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I therefore so run, not as uncertainly; so fight I, not as one that beats the air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But I keep under my body, and bring it into subjection: lest that by any means, when I hav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eached to others, I myself should be a castaw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m I not an apostle? am I not free? have I not seen Jesus Christ our Lord? are not all of you m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ork in the Lor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f I be not an apostle unto others, yet doubtless I am to you: for the seal of mine apostleship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re all of you in the 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Mine answer to them that do examine me is thi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ave we not power to eat and to drink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ave we not power to lead about a sister, a wife, as well as other apostles, and as the brethr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the Lord, and Ceph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Or I only and Barnabas, have not we power to forbear working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ho goes a warfare any time at his own charges? who plants a vineyard, and eats not of the frui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of? or who feeds a flock, and eats not of the milk of the flock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Say I these things as a man? or says not the law the same als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it is written in the law of Moses, You shall not suppress the mouth of the ox that treads ou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corn. Does God take care for oxe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Or says he it altogether for our sakes? For our sakes, no doubt, this is written: that he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lows should plow in hope; and that he that threshes in hope should be partaker of his hop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f we have sown unto you spiritual things, is it a great thing if we shall reap your carna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ng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f others be partakers of this power over you, are not we rather? Nevertheless we have not us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s power; but suffer all things, lest we should hinder the gospel of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2026-10-19T23:09:56Z</dcterms:created>
  <dcterms:modified xsi:type="dcterms:W3CDTF">2026-10-19T23:09:56Z</dcterms:modified>
  <dc:title>1 Corinthians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