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சனத்தைக் கவனமாய்க் கேளுங்கள்; இது நீங்கள் என்னைத் தேற்றரவுபண்ணுவதுபோல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ேசப்போகிறேன், சகித்திருங்கள்; நான் பேசினபின்பு பரியாசம்பண்ண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னுஷனைப்பார்த்தா அங்கலாய்க்கிறேன்? அப்படியானாலும் என் ஆவி விசனப்படாதிருக்கும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க் கவனித்துப்பாருங்கள், அப்பொழுது நீங்கள் பிரமித்து, உங்கள் வாயைக் கையால் பொத்திக்கொள்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நினைக்கையில் கலங்குகிறேன்; நடுக்கம் என் மாம்சத்தைப் பிடி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ஜீவித்து விருத்தராகி, வல்லவராவானே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ுங்கூட அவர்கள் சந்ததியார் அவர்களுக்கு முன்பாகவும், அவர்கள் பிள்ளைகள் அவர்கள் கண்களுக்கு முன்பாகவும் திடப்பட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ீடுகள் பயமில்லாமல் பத்திரப்பட்டிருக்கும்; தேவனுடைய மிலாறு அவர்கள்மேல் வருகிற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எருது பொலிந்தால் வீணாய்ப்போகாது; அவர்களுடைய பசு சினை அழியாமல் ஈனுகிறது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தங்கள் குழந்தைகளை ஒரு மந்தையைப்போல வெளியேபோகவிடுகிறார்கள்; அவர்கள் பிள்ளைகள் குதித்து விளையா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ம்புரையும் சுரமண்டலத்தையும் எடுத்துப் பாடி, கின்னரத்தின் ஓசைக்குச் சந்தோஷப்பட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ெல்வவான்களாய்த் தங்கள் நாட்களைப் போக்கி, ஒரு ணப்பொழுதிலே பாதாளத்தில் இறங்க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ேவனை நோக்கி: எங்களைவிட்டு விலகியிரும், உம்முடைய வழிகளை அறிய விரும்போ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்கள் வாழ்வு அவர்கள் கையிலிராது;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ாற்றுமுகத்திலிருக்கிலிருக்கிற துரும்பைப்போலவும், பெருங்காற்று பறக்கடிக்கிற பதரைப்போலவும் இ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ாற்றுமுகத்திலிருக்கிலிருக்கிற துரும்பைப்போலவும், பெருங்காற்று பறக்கடிக்கிற பதரைப்போலவும் இ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அழிவை அவனுடைய கண்கள் காணும், சர்வவல்லவருடைய உக்கிரத்தைக் குடி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அழிவை அவனுடைய கண்கள் காணும், சர்வவல்லவருடைய உக்கிரத்தைக் குடி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தங்களின் தொகை குறுக்கப்படும்போது, அவனுக்குப்பிற்பாடு அவன் வீட்டைப்பற்றி அவனுக்கு இருக்கும் விருப்பம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யர்ந்தோரை நியாயந்தீர்க்கிற தேவனுக்கு அறிவை உணர்த்த யாராலாகும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நிர்வாகத்தோடும் சுகத்தோடும் வாழ்ந்து குறையற்ற பெலனுள்ளவனாய்ச் சா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டைய பால்பாத்திரங்கள் பாலால் நிரம்பியிருக்கிறது, அவன் எலும்புகளில் ஊன் புஷ்டிய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ேறொருவன் ஒரு நாளாவது சந்தோஷத்தோடே சாப்பிடாமல் மனக்கிலேசத்தோடே சா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ுவரும் சமமாய் மண்ணிலே படுத்துக்கொள்ளுகிறார்கள்; புழுக்கள் அவர்களை மூ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உங்கள் நினைவுகளையும், நீங்கள் என்னைப்பற்றி அநியாயாமாய்க் கொண்டிருக்கும் ஆலோசனைகளையும் அறி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ரபுவினுடைய வீடு எங்கே? துன்மார்க்கருடைய கூடாரம் எங்கே என்று சொல்லு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ழிநடந்துபோகிறவர்களை நீங்கள் கேட்கவில்லையா? அவர்கள் சொல்லும் குறிப்புகளை நீங்கள் அறியவில்லைய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ுன்மார்க்கன் ஆபத்துநாளுக்கென்று வைக்கப்படுகிறான்; அவன் கோபாக்கினையின் நாளுக்கென்று கொண்டுவரப்பட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கல்லறைக்குக் கொண்டுவரப்படுகிறான்; அவன் கோரி காக்கப்பட்ட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ின் புல்பத்தைகள் அவனுக்கு இன்பமாயிருக்கும்; அவனுக்கு முன்னாக எண்ணிறந்த ஜனங்கள் போனதுபோல அவனுக்குப் பின்னாக ஒவ்வொருவரும் அவ்விடத்துக்குச் செல்ல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ின் புல்பத்தைகள் அவனுக்கு இன்பமாயிருக்கும்; அவனுக்கு முன்னாக எண்ணிறந்த ஜனங்கள் போனதுபோல அவனுக்குப் பின்னாக ஒவ்வொருவரும் அவ்விடத்துக்குச் செல்ல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வீணான ஆறுதலை எனக்குச் சொல்லுகிறது என்ன? உங்கள் மறுமொழிகளில் உண்மைக்கேடு இருக்கிறத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ోబు ఈలాగున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మాట మీరు జాగ్రత్తగా వినుడినా మాట మీ ఆదరణ మాటకు ప్రతిగా నుండ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కు సెలవిచ్చినయెడల నేను మాటలాడెదనునేను మాటలాడిన తరువాత మీరు అపహాస్యముచేయ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మనుష్యునిగురించి మొఱ్ఱపెట్టుకొన్నానా? లేదు గనుక నేను ఏల ఆతురపడకూడద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న్ను తేరిచూచి ఆశ్చర్యపడుడినోటిమీద చేయి వే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దాని మనస్సునకు తెచ్చుకొనినయెడల నాకేమియు తోచకున్నది నా శరీరమునకు వణకు పుట్ట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క్తిహీనులు ఏల బ్రదుకుదురు?వారు వృద్ధులై బలాభివృద్ధి ఏల నొంద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ండగానే వారితోకూడ వారి సంతానమువారు చూచుచుండగా వారి కుటుంబము స్థిరపరచ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కుటుంబములు భయమేమియు లేక క్షేమముగా నున్నవిదేవుని దండము వారిమీద పడుట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గొడ్లు దాటగా తప్పక చూలు కలుగునువారి ఆవులు ఈచుకపోక ఈ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తమ పిల్లలను మందలు మందలుగా బయటికి పంపుదురువారి పిల్లలు నటన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ంబుర స్వరమండలములను పట్టుకొని వాయించుదురుసానికనాదము విని సంతోష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శ్రేయస్సుకలిగి తమ దినములు గడుపుదురుఒక్కక్షణములోనే పాతాళమునకు ది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నీ మార్గములనుగూర్చిన జ్ఞానము మాకక్కరలేదునీవు మమ్మును విడిచిపొమ్మని దేవునితో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ేము ఆయనను సేవించుటకు సర్వశక్తుడగువాడెవడు?మేము ఆయననుగూర్చి ప్రార్థనచేయుటచేత మాకేమి లాభ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? అని వారు చెప్ప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ి క్షేమము వారి చేతిలో లేదుభక్తిహీనుల యోచన నాకు దూరముగా న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క్తిశూన్యుల దీపము ఆర్పివేయబడుట అరుదుగదా.వారిమీదికి ఆపద వచ్చుట బహు అరుద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తుపాను ఎదుట కొట్టుకొనిపోవు చెత్తవలెనుగాలి యెగరగొట్టు పొట్టువలెను ఉండునట్లుఆయన కోపపడ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దనలు నియమించుట అరుద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 పిల్లలమీద మోపుటకై దేవుడు వారి పాపమును దాచిపెట్టునేమో? అని మీరు చెప్పుచున్నారుచేసిన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అనుభవించునట్లు ఆయన వారికే ప్రతిఫలమిచ్చ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ే కన్నులార తమ నాశనమును చూతురుగాకసర్వశక్తుడగు దేవుని కోపాగ్నిని వారు త్రాగుదురుగాక.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ితకాలము సమాప్తమై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ాము పోయిన తరువాత తమ ఇంటిమీద వారికిచింత ఏ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ఎవడైనను దేవునికి జ్ఞానము నేర్పునా?పరలోకవాసులకు ఆయన తీర్పు తీర్చ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ఒకడు తన కడవలలో పాలు నిండియుండగనుతన యెముకలలో మూలుగ బలిసియుండగ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ంపూర్ణ సౌఖ్యమును నెమ్మదియును కలిగి నిండుఆయుష్యముతో మృతినొ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ేరొకడు ఎన్నడును క్షేమమనుదాని నెరుగక మనోదుఃఖముగలవాడై మృతి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సమానముగ మంటిలో పండుకొందురు పురుగులు వారిద్దరిని క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ీ తలంపులు నేనెరుగుదునుమీరు నామీద అన్యాయముగా పన్నుచున్న పన్నాగములు నాకు తెలిస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ధిపతుల మందిరము ఎక్కడ నున్నది?భక్తిహీనులు నివసించిన గుడారము ఎక్కడ ఉన్నది అని మీరడుగుచున్న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ేశమున సంచరించువారిని మీరడుగలేదా?వారు తెలియజేసిన సంగతులు మీరు గురుతు పట్ట 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వి ఏవనగా దుర్జనులు ఆపత్కాలమందు కాపాడబడుదురుఉగ్రతదినమందు వారు తోడుకొని పో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ి ప్రవర్తననుబట్టి వారితో ముఖాముఖిగా మాటలనగలవాడెవడు?వారు చేసినదానినిబట్టి వారికి ప్రతి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సమాధికి తేబడుదురుసమాధి శ్రద్ధగా కావలికాయ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ల్లములోని మంటి పెల్లలు వారికి ఇంపుగా నున్నవిమనుష్యులందరు వారివెంబడి పోవుదురుఆలాగుననే లె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నంతమంది వారికి ముందుగా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ీరు చెప్పు ప్రత్యుత్తరములు నమ్మదగినవి కావుఇట్టి నిరర్థకమైన మాటలతో మీరేలాగు నన్నుఓదార్చ జూచెద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2026-10-20T01:30:52Z</dcterms:created>
  <dcterms:modified xsi:type="dcterms:W3CDTF">2026-10-20T01:30:52Z</dcterms:modified>
  <dc:title>యోబు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