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 அநேகங் காரியங்களை நான் கேட்டிருக்கிறேன்; நீங்கள் எல்லாரும் அலட்டுண்டாக்குகிற தேற்றரவாள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ற்றைப்போன்ற வார்த்தைகளுக்கு முடிவிராதோ? இப்படி நீ உத்தரவுசொல்ல உனக்குத் துணிவு உண்டானதெ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ைப்போல நானும் பேசக்கூடும்; நான் இருக்கும் நிலைமையில் நீங்கள் இருந்தால் நான் உங்களுக்கு விரோதமாக வார்த்தைகளைக் கோர்த்து, உங்களுக்கு எதிராகத் தலையைத் துலுக்கவுங்கூ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ைப்போல நானும் பேசக்கூடும்; நான் இருக்கும் நிலைமையில் நீங்கள் இருந்தால் நான் உங்களுக்கு விரோதமாக வார்த்தைகளைக் கோர்த்து, உங்களுக்கு எதிராகத் தலையைத் துலுக்கவுங்கூ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நான் என் வாயினால் உங்களுக்குத் திடன் சொல்லுவேன். என் உதடுகளின் அசைவு உங்கள் துக்கத்தை ஆற்ற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பேசினாலும் என் துக்கம் மாறாது; நான் பேசாமலிருந்தாலும் எனக்கு என்ன ஆறுதல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 அவர் என்னை இளைத்துப்போகச் செய்தார்; என் கூட்டத்தையெல்லாம் பாழாக்கின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ன்னைச் சுருங்கிப்போகப்பண்ணினது அதற்குச் சாட்சி; என் மெலிவு என்னில் அத்தாட்சியாக நின்று, என் முகத்துக்கு முன்பாக உத்தரவு சொல்ல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ன்னைச் சுருங்கிப்போகப்பண்ணினது அதற்குச் சாட்சி; என் மெலிவு என்னில் அத்தாட்சியாக நின்று, என் முகத்துக்கு முன்பாக உத்தரவு சொல்ல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ப் பகைக்கிறவனுடைய கோபம் என்னைப் பீறுகிறது, என்பேரில் பற்கடிக்கிறான்; என் சத்துரு கொடிய கண்ணினால் என்னைப் பார்க்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ப் பகைக்கிறவனுடைய கோபம் என்னைப் பீறுகிறது, என்பேரில் பற்கடிக்கிறான்; என் சத்துரு கொடிய கண்ணினால் என்னைப் பார்க்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விரோதமாகத் தங்கள் வாயை விரிவாய்த் திறந்தார்கள், நிந்தையாக என்னைக் கன்னத்தில் அடித்தார்கள்; எனக்கு விரோதமாக ஏகமாய்க் கூட்டங்கூட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என்னை அநியாயக்காரன் வசமாக ஒப்புவித்து துன்மார்க்கரின் கையில் என்னை அகப்படப்பண்ண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ுகமாய் வாழ்ந்திருந்தேன், அவர் என்னை நெருக்கி, என் பிடரியைப் பிடித்து, என்னை நொறுக்கி, என்னைத் தமக்கு இலக்காக நிறுத்த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ுகமாய் வாழ்ந்திருந்தேன், அவர் என்னை நெருக்கி, என் பிடரியைப் பிடித்து, என்னை நொறுக்கி, என்னைத் தமக்கு இலக்காக நிறுத்த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வில்லாளர் என்னைச் சூழ்ந்துகொண்டார்கள்; என் ஈரலைத் தப்பவிடாமல் பிளந்தார்; என் பிச்சைத் தரையில் ஊற்றிவி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வில்லாளர் என்னைச் சூழ்ந்துகொண்டார்கள்; என் ஈரலைத் தப்பவிடாமல் பிளந்தார்; என் பிச்சைத் தரையில் ஊற்றிவி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ொறுக்குதலின்மேல் நொறுக்குதலை என்மேல் வரப்பண்ணினார்; பராக்கிரமசாலியைப்போல என்மேல் பாயந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ரட்டுச்சேலையைத் தைத்து, என் தோளின்மேல் போர்த்துக்கொண்டேன்; என் மகிமையைப் புழுதியிலே போட்டுவிட்ட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ழுகிறதினால் என் முகம் அழுக்கடைந்தது; மரண இருள் என் கண்களின்மேல் உண்ட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களிலே கொடுமையில்லாதிருக்கையிலும், என் ஜெபம் சுத்தமாயிருக்கையிலும், அப்படிய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ூமியே, என் இரத்தத்தை மூடிப்போடாதே, என் அலறுதலுக்கு மறைவிடம் உண்டாகாதிருப்ப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இதோ, என் சாட்சி பரலோகத்திலிக்கிறது, எனக்குச் சாட்சி பகருகிறவர் உன்னதங்களில் இ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சிநேகிதர் என்னைப் பரியாசம்பண்ணுகிறார்கள்; என் கண் தேவனை நோக்கிக் கண்ணீர் சொரி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மனுபுத்திரன் தன் சிநேகிதனுக்காக வழக்காடுகிறதுபோல, தேவனோடே மனுஷனுக்காக வழக்காடுகிறவர் ஒருவர் உண்டானால் நலம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 மனுபுத்திரன் தன் சிநேகிதனுக்காக வழக்காடுகிறதுபோல, தேவனோடே மனுஷனுக்காக வழக்காடுகிறவர் ஒருவர் உண்டானால் நலமாய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றுகின வருஷங்களுக்கு முடிவு வருகிறது; நான் திரும்பிவராத வழியே போ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50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దుకు యోబు ఈలాగున ప్రత్యుత్తర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ట్టి మాటలు అనేకములు నేను వినియున్నానుమీరందరు బాధకే కర్తలుగాని ఆదరణకు కర్తలుక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ఈ గాలిమాటలు ముగిసిపోయెనా?నీకేమి బాధ కలుగుటచేత నాకుత్తరమిచ్చుచున్నా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స్థితిలో మీరుండినయెడల నేనును మీవలె మాటలాడవచ్చును.నేనును మీమీద మాటలు కల్పింపవచ్చునుమీ వైప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తల ఆడింప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యినను నేను నా నోటి మాటలతో మిమ్మును బల పరచుదునునా పెదవుల మాటలు మిమ్మును ఓదార్చి ఆదర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మాటలాడినను నా దుఃఖము చల్లారదునేను ఊరకుండినను నాకేమి ఉపశమనము కలుగ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ప్పుడు ఆయన నాకు ఆయాసము కలుగజేసియున్నాడునా బంధువర్గమంతయు నీవు పాడు చేసి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దేహమంతయు నీవు పట్టుకొనియున్నావు.ఇదికూడ నామీద సాక్ష్యముగా నున్నదినా క్షీణత ముఖాముఖ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్యమిచ్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యన తన కోపముచేత నామీద పడి నన్ను చీల్చెను.ఆయన నామీద పండ్లు కొరుకుచుండెనునాకు శత్రువై నామీద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్నులు ఎఱ్ఱ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జనులు నామీద తమ నోరు తెరతురునన్ను తిట్టి చెంపమీద కొట్టుదురు.వారు ఏకీభవించి నామీద గుంపు కూడ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ేవుడు నన్ను దుర్మార్గులకు అప్పగించియున్నాడుభక్తిహీనుల వశమున నన్ను ఉం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ేను నెమ్మదిగానుంటిని అయితే ఆయన నన్నుముక్కలు చెక్కలు చేసియున్నాడుమెడ పట్టుకొని విదలించి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ుత్తునియలుగా చేసి యున్నాడు.తనకు నన్ను గురిదిబ్బగా నిలిపియ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యన బాణములు నన్ను చుట్టుకొనుచున్నవికనికరములేక నా తుండ్లను పొడిచెనునా పైత్యరసమును నే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బో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న్నముమీద కన్నమువేసి ఆయన నన్ను విరుగగొట్టెనుపరుగులెత్తి శూరునివలె నామీద 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 చర్మముమీద నేను గోనెపట్ట కూర్చుకొంటినినా కొమ్మును ధూళితో మురికిచేస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ాచేత బలాత్కారము జరుగకపోయిననునా ప్రార్థన యథార్థముగా నుండ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ఏడ్పుచేత నా ముఖము ఎఱ్ఱబడియున్నదినా కనురెప్పలమీద మరణాంధకారము నిలు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భూమీ, నా రక్తమును కప్పివేయకుమునా మొఱ్ఱకు విరామము కలుగకుండ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ఇప్పుడు నాకు సాక్షియైనవాడు పరలోకములోనున్నాడునా పక్షముగా సాక్ష్యము పలుకువాడు పరమంద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ా స్నేహితులు నన్ను ఎగతాళిచేయుచున్నారు.నరునివిషయమై యొకడు దేవునితో వ్యాజ్యెమాడవలెన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ర పుత్రునివిషయమై వాని స్నేహితునితో వ్యాజ్యెమాడవలెననియు కోరినేను దేవునితట్టు దృష్టియు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్నీళ్లు ప్రవాహముగా విడు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ొద్ది సంవత్సరములు గతించిన తరువాత తిరిగి రాని మార్గమున నేను వెళ్ల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2026-10-20T03:58:57Z</dcterms:created>
  <dcterms:modified xsi:type="dcterms:W3CDTF">2026-10-20T03:58:57Z</dcterms:modified>
  <dc:title>యోబు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