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My God, my God, why have you forsaken me? why are you so far from helping me, and from the words of my roaring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My God, my God, why have you forsaken me? why are you so far from helping me, and from the words of my roaring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O my God, I cry in the day time, but you hear not; and in the night season, and am not silent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ut you are holy, O you that inhabit the praises of Israel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Our fathers trusted in you: they trusted, and you did deliver them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y cried unto you, and were delivered: they trusted in you, and were not confounded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ut I am a worm, and no man; a reproach of men, and despised of the peopl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ll they that see me laugh me to scorn: they shoot out the lip, they shake the head, saying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e trusted on the LORD that he would deliver him: let him deliver him, seeing he delighted in him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e trusted on the LORD that he would deliver him: let him deliver him, seeing he delighted in him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ut you are he that took me out of the womb: you did make me hope when I was upon my mother's breast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ut you are he that took me out of the womb: you did make me hope when I was upon my mother's breasts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 was cast upon you from the womb: you are my God from my mother's belly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 was cast upon you from the womb: you are my God from my mother's belly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e not far from me; for trouble is near; for there is none to help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Many bulls have compassed me: strong bulls of Bashan have beset me round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y gaped upon me with their mouths, as a ravening and a roaring lion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I am poured out like water, and all my bones are out of joint: my heart is like wax; it is melted in the midst of my bowels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I am poured out like water, and all my bones are out of joint: my heart is like wax; it is melted in the midst of my bowels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My strength is dried up like a potsherd; and my tongue cleaves to my jaws; and you have brought me into the dust of death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My strength is dried up like a potsherd; and my tongue cleaves to my jaws; and you have brought me into the dust of death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For dogs have compassed me: the assembly of the wicked have enclosed me: they pierced my hands and my feet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For dogs have compassed me: the assembly of the wicked have enclosed me: they pierced my hands and my feet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I may tell all my bones: they look and stare upon me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y part my garments among them, and cast lots upon my vesture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But be not you far from me, O LORD: O my strength, haste you to help me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But be not you far from me, O LORD: O my strength, haste you to help me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Deliver my soul from the sword; my darling from the power of the dog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Save me from the lion's mouth: for you have heard me from the horns of the unicorns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Save me from the lion's mouth: for you have heard me from the horns of the unicorns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I will declare your name unto my brethren: in the midst of the congregation will I praise you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ll of you that fear the LORD, praise him; all you the seed of Jacob, glorify him; and fear him, all you the seed of Israel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ll of you that fear the LORD, praise him; all you the seed of Jacob, glorify him; and fear him, all you the seed of Israel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For he has not despised nor abhorred the affliction of the afflicted; neither has he hid his face from him; but when he cried unto him, he heard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For he has not despised nor abhorred the affliction of the afflicted; neither has he hid his face from him; but when he cried unto him, he heard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My praise shall be of you in the great congregation: I will pay my vows before them that fear him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My praise shall be of you in the great congregation: I will pay my vows before them that fear him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The meek shall eat and be satisfied: they shall praise the LORD that seek him: your heart shall live for ever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The meek shall eat and be satisfied: they shall praise the LORD that seek him: your heart shall live for ever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ll the ends of the world shall remember and turn unto the LORD: and all the families of the nations shall worship before you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ll the ends of the world shall remember and turn unto the LORD: and all the families of the nations shall worship before you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For the kingdom is the LORD's: and he is the governor among the nations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ll they that be fat upon earth shall eat and worship: all they that go down to the dust shall bow before him: and none can keep alive his own soul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ll they that be fat upon earth shall eat and worship: all they that go down to the dust shall bow before him: and none can keep alive his own soul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 seed shall serve him; it shall be accounted to the Lord for a generation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They shall come, and shall declare his righteousness unto a people that shall be born, that he has done this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They shall come, and shall declare his righteousness unto a people that shall be born, that he has done thi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18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தேவனே, என் தேவனே, ஏன் என்னைக் கைவிட்டீர்? எனக்கு உதவி செய்யாமலும், நான் கதறிச் சொல்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ர்த்தைகளைக் கேளாமலும் ஏன் தூரமாயிருக்கிறீ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தேவனே, நான் பகலிலே கூப்பிடுகிறேன், உத்தரவுகொடீர்; இரவிலே கூப்பிடுகிறேன், எனக்கு அமைதல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ன் துதிகளுக்குள் வாசமாயிருக்கிற தேவரீரே பரிசுத்த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் பிதாக்கள் உம்மிடத்தில் நம்பிக்கை வைத்தார்கள்; நம்பின அவர்களை நீர் விடுவித்த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ை நோக்கிக் கூப்பிட்டுத் தப்பினார்கள்; உம்மை நம்பி வெட்கப்பட்டுப்போகாதிரு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ோ ஒரு புழு, மனுஷனல்ல; மனுஷரால் நிந்திக்கப்பட்டும் ஜனங்களால் அவமதிக்கப்பட்டும் இ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னைப் பார்க்கிறவர்களெல்லாரும் என்னைப் பரியாசம்பண்ணி, உதட்டைப் பிதுக்கி, தலையைத் துலுக்க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மேல் நம்பிக்கையாயிருந்தானே, அவர் இவனை விடுவிக்கட்டும்; இவன்மேல் பிரியமாயிருக்கிறார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ப்பொழுது இவனை மீட்டுவிடட்டும் என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ே என்னைக் கர்ப்பத்திலிருந்து எடுத்தவர்; என் தாயின் முலைப்பாலை நான் உண்கையில்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ம்முடையபேரில் நம்பிக்கையாயிருக்கப்பண்ணி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ப்பத்திலிருந்து வெளிப்பட்டபோதே உமது சார்பில் விழுந்தேன்; நான் என் தாயின் வயிற்ற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ந்ததுமுதல் நீர் என் தேவனாயிரு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னை விட்டுத் தூரமாகாதேயும்; ஆபத்து கிட்டியிருக்கிறது, சகாயரும் இ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ேகம் காளைகள் என்னைச் சூழ்ந்திருக்கிறது; பாசான் தேசத்துப் பலத்த எருதுகள் என்னை வளைந்துகொண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ீறி கெர்ச்சிக்கிற சிங்கத்தைப்போல், என்மேல் தங்கள் வாயைத்திற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ண்ணீரைப்போல ஊற்றுண்டேன்; என் எலும்புகளெல்லாம் கட்டுவிட்டது, என் இருதயம் மெழுகுபோலாகி,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டல்களின் நடுவே உருக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பெலன் ஓட்டைப்போல் காய்ந்தது; என் நாவு மேல்வாயோடே ஒட்டிக்கொண்டது; என்னை மரணத்தூள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ோடு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ய்கள் என்னைச் சூழ்ந்திருக்கிறது; பொல்லாதவர்களின் கூட்டம் என்னை வளைந்துகொண்டது; என் கைகள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 கால்களையும் உருவக் குத்த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எலும்புகளையெல்லாம் நான் எண்ணலாம்; அவர்கள் என்னை நோக்கிப் பார்த்துக்கொண்டி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வஸ்திரங்களைத் தங்களுக்குள்ளே பங்கிட்டு, என் உடையின்பேரில் சீட்டுப்போட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னாலும் கர்த்தாவே, நீர் எனக்குத் தூரமாகாதேயும்; என் பெலனே, எனக்குச் சகாயம்பண்ண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விரித்துக்கொள்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ஆத்துமாவைப் பட்டயத்திற்கும், எனக்கு அருமையானதை நாய்களின் துஷ்டத்தனத்திற்கும் தப்புவ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னைச் சிங்கத்தின் வாயிலிருந்து இரட்சியும்; நான் காண்டாமிருகத்தின் கொம்புகளில் இருக்கும்போ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க்குச் செவிகொடுத்தருளி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ம்முடைய நாமத்தை என் சகோதரருக்கு அறிவித்து, சபைநடுவில் உம்மைத் துத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ுக்குப் பயப்படுகிறவர்களே, அவரைத் துதியுங்கள்; யாக்கோபின் சந்ததியாரே நீங்கள் எல்லா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ைக் கனம்பண்ணுங்கள்; இஸ்ரவேலின் வம்சத்தாரே நீங்கள் எல்லாரும் அவர்பேரில் பயபக்தியாயிருங்கள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பத்திரவப்பட்டவனுடைய உபத்திரவத்தை அவர் அற்பமாயெண்ணாமலும் அருவருக்காமலும் தம்முடைய முக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ுக்கு மறைக்காமலுமிருந்து தம்மை நோக்கி அவன் கூப்பிடுகையில் அவனைக் கேட்டருள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கா சபையிலே நான் உம்மைத் துதிப்பேன்; அவருக்குப் பயப்படுகிறவர்களுக்கு முன்பாக என் பொருத்தனைகள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லுத்த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ாந்தகுணமுள்ளவர்கள் புசித்துத்திருப்தியடைவார்கள்; கர்த்தரைத் தேடுகிறவர்கள் அவரைத் துதிப்பார்க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ங்கள் இருதயம் என்றென்றைக்கும் வாழ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ூமியின் எல்லைகளெல்லாம் நினைவுகூர்ந்து கர்த்தரிடத்தில் திரும்பும்; ஜாதிகளுடைய சந்ததிகள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மது சமுகத்தில் தொழுதுகொள்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ராஜ்யம் கர்த்தருடையது; அவர் ஜாதிகளை ஆளுகிற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ூமியின் செல்வவான்கள் யாவரும் புசித்துப்பணிந்துகொள்வார்கள்; புழுதியில் இறங்குகிறவர்கள் யாவ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ுக்கு முன்பாக வணங்குவார்கள். ஒருவனும் தன் ஆத்துமா அழியாதபடி அதைக் காக்கக் கூடாத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ஒரு சந்ததி அவரைச் சேவிக்கும்; தலைமுறை தலைமுறையாக அது ஆண்டவருடைய சந்ததி என்னப்ப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் வந்து: அவரே இவைகளைச் செய்தார் என்று பிறக்கப்போகிறவர்களுக்கு அவருடைய நீதி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வி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2026-11-01T17:52:30Z</dcterms:created>
  <dcterms:modified xsi:type="dcterms:W3CDTF">2026-11-01T17:52:30Z</dcterms:modified>
  <dc:title>சங்கீதம்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