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God, my God, why have you forsaken me? why are you so far from helping me, and from the words of my roaring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God, my God, why have you forsaken me? why are you so far from helping me, and from the words of my roaring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God, I cry in the day time, but you hear not; and in the night season, and am not silen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you are holy, O you that inhabit the praises of Israe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r fathers trusted in you: they trusted, and you did deliver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cried unto you, and were delivered: they trusted in you, and were not confound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I am a worm, and no man; a reproach of men, and despised of the peop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they that see me laugh me to scorn: they shoot out the lip, they shake the head, saying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rusted on the LORD that he would deliver him: let him deliver him, seeing he delighted in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rusted on the LORD that he would deliver him: let him deliver him, seeing he delighted in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you are he that took me out of the womb: you did make me hope when I was upon my mother's breast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you are he that took me out of the womb: you did make me hope when I was upon my mother's breast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as cast upon you from the womb: you are my God from my mother's bel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as cast upon you from the womb: you are my God from my mother's bel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not far from me; for trouble is near; for there is none to help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any bulls have compassed me: strong bulls of Bashan have beset me rou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gaped upon me with their mouths, as a ravening and a roaring li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poured out like water, and all my bones are out of joint: my heart is like wax; it is melted in the midst of my bowel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poured out like water, and all my bones are out of joint: my heart is like wax; it is melted in the midst of my bowel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strength is dried up like a potsherd; and my tongue cleaves to my jaws; and you have brought me into the dust of dea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strength is dried up like a potsherd; and my tongue cleaves to my jaws; and you have brought me into the dust of dea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dogs have compassed me: the assembly of the wicked have enclosed me: they pierced my hands and my fee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dogs have compassed me: the assembly of the wicked have enclosed me: they pierced my hands and my fee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may tell all my bones: they look and stare upon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part my garments among them, and cast lots upon my vestur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be not you far from me, O LORD: O my strength, haste you to help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be not you far from me, O LORD: O my strength, haste you to help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Deliver my soul from the sword; my darling from the power of the dog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ave me from the lion's mouth: for you have heard me from the horns of the unicorn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ave me from the lion's mouth: for you have heard me from the horns of the unicorn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will declare your name unto my brethren: in the midst of the congregation will I praise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of you that fear the LORD, praise him; all you the seed of Jacob, glorify him; and fear him, all you the seed of Israe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of you that fear the LORD, praise him; all you the seed of Jacob, glorify him; and fear him, all you the seed of Isra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s not despised nor abhorred the affliction of the afflicted; neither has he hid his face from him; but when he cried unto him, he hear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s not despised nor abhorred the affliction of the afflicted; neither has he hid his face from him; but when he cried unto him, he hear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y praise shall be of you in the great congregation: I will pay my vows before them that fear hi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y praise shall be of you in the great congregation: I will pay my vows before them that fear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meek shall eat and be satisfied: they shall praise the LORD that seek him: your heart shall live for ev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meek shall eat and be satisfied: they shall praise the LORD that seek him: your heart shall live for ever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ll the ends of the world shall remember and turn unto the LORD: and all the families of the nations shall worship before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ll the ends of the world shall remember and turn unto the LORD: and all the families of the nations shall worship before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kingdom is the LORD's: and he is the governor among the nation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ll they that be fat upon earth shall eat and worship: all they that go down to the dust shall bow before him: and none can keep alive his own soul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ll they that be fat upon earth shall eat and worship: all they that go down to the dust shall bow before him: and none can keep alive his own soul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 seed shall serve him; it shall be accounted to the Lord for a generatio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y shall come, and shall declare his righteousness unto a people that shall be born, that he has done thi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y shall come, and shall declare his righteousness unto a people that shall be born, that he has done thi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களைக் கேளாமலும் ஏன் தூரமாயிருக்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ுதிகளுக்குள் வாசமாயிருக்கிற தேவரீரே பரிசுத்த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ிதாக்கள் உம்மிடத்தில் நம்பிக்கை வைத்தார்கள்; நம்பின அவர்களை நீர் விடுவ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ோ ஒரு புழு, மனுஷனல்ல; மனுஷரால் நிந்திக்கப்பட்டும் ஜனங்களால் அவமதிக்கப்பட்டும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ார்க்கிறவர்களெல்லாரும் என்னைப் பரியாசம்பண்ணி, உதட்டைப் பிதுக்கி, தலையைத் துலுக்க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ு இவனை மீட்டுவிடட்டும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பேரில் நம்பிக்கையாயிருக்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ப்பத்திலிருந்து வெளிப்பட்டபோதே உமது சார்பில் விழுந்தேன்; நான் என் தாயின் வயிற்ற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முதல் நீர் என் தேவன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விட்டுத் தூரமாகாதேயும்; ஆபத்து கிட்டியிருக்கிறது, சகாயர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ம் காளைகள் என்னைச் சூழ்ந்திருக்கிறது; பாசான் தேசத்துப் பலத்த எருதுகள் என்னை வளைந்து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ீறி கெர்ச்சிக்கிற சிங்கத்தைப்போல், என்மேல் தங்கள் வாயைத்திற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ல்களின் நடுவே உரு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ட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ால்களையும் உருவக் க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வஸ்திரங்களைத் தங்களுக்குள்ளே பங்கிட்டு, என் உடையின்பேரில் சீட்டுப்போ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ர்த்தாவே, நீர் எனக்குத் தூரமாகாதேயும்; என் பெலனே, எனக்குச் சகாயம்பண்ண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விரி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ப் பட்டயத்திற்கும், எனக்கு அருமையானதை நாய்களின் துஷ்டத்தனத்திற்கும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ச் சிங்கத்தின் வாயிலிருந்து இரட்சியும்; நான் காண்டாமிருகத்தின் கொம்புகளில் இருக்க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ெவிகொடுத்தருள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நாமத்தை என் சகோதரருக்கு அறிவித்து, சபைநடுவில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இருதயம் என்றென்றைக்கும் வா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சமுகத்தில் தொழுது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்யம் கர்த்தருடையது; அவர் ஜாதிகளை ஆளு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சந்ததி அவரைச் சேவிக்கும்; தலைமுறை தலைமுறையாக அது ஆண்டவருடைய சந்ததி என்ன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வந்து: அவரே இவைகளைச் செய்தார் என்று பிறக்கப்போகிறவர்களுக்கு அவருடைய நீ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2026-09-17T05:41:11Z</dcterms:created>
  <dcterms:modified xsi:type="dcterms:W3CDTF">2026-09-17T05:41:11Z</dcterms:modified>
  <dc:title>சங்கீதம்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