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ுவோம் நாம் கொண்ட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ுவோம் இயேசுவை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 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ே இனி சந்தோஷ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் என் வாழ்விNலே -4 -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மில்லை இனி துயர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என் வாழ்விலே – 4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ில்லை இனி வருத்த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க்கியம் என் வாழ்விலே-4 -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யே ஓ மகிழ்ச்ச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 என் வாழ்விலே – 4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ுகையில்லை இனி அலர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என் வாழ்விலே – 4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ல்லை இனி கவல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 என் வாழ்விலே – 4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2026-10-23T19:14:52Z</dcterms:created>
  <dcterms:modified xsi:type="dcterms:W3CDTF">2026-10-23T19:14:52Z</dcterms:modified>
  <dc:title>துதிப் பாடல்கள் : 1096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