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ராஜாவாகிய என் தேவனே, உம்மை உயர்த்தி, உம்முடைய நாமத்தை எப்பொழுதும் என்றென்றைக்கும் ஸ்தோத்திரிப்பே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ராஜாவாகிய என் தேவனே, உம்மை உயர்த்தி, உம்முடைய நாமத்தை எப்பொழுதும் என்றென்றைக்கும் ஸ்தோத்திரிப்பே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டோறும் உம்மை ஸ்தோத்திரித்து, எப்பொழுதும் என்றென்றைக்கும் உம்முடைய நாமத்தைத் துதிப்பே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் பெரியவரும் மிகவும் புகழப்படத்தக்கவருமாயிருக்கிறார்; அவருடைய மகத்துவம் ஆராய்ந்துமுடியா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லைமுறை தலைமுறையாக உம்முடைய கிரியைகளின் புகழ்ச்சியைச் சொல்லி, உம்முடைய வல்லமையுள்ள செய்கைகளை அறிவிப்ப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ம்முடைய சிறந்த மகிமை பிரதாபத்தையும், உம்முடைய அதிசயமான கிரியைகளையுங் குறித்துப் பேசுவ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ஜனங்கள் உம்முடைய பயங்கரமான கிரியைகளின் வல்லமையைச் சொல்லுவார்கள்; உம்முடைய மகத்துவத்தை நான் விவரிப்ப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் உமது மிகுந்த தயவை நினைத்து வெளிப்படுத்தி, உமது நீதியைக் கெம்பீரித்துப் பாடுவ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் இரக்கமும் மன உருக்கமும் நீடிய சாந்தமும் மிகுந்த கிருபையும் உள்ளவ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ர்த்தர் எல்லார்மேலும் தயவுள்ளவர்; அவர் இரக்கங்கள் அவருடைய எல்லாக் கிரியைகளின்மேலும் உள்ள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ாவே, உம்முடைய கிரியைகளெல்லாம் உம்மைத் துதிக்கும்; உம்முடைய பரிசுத்தவான்கள் உம்மை ஸ்தோத்திரிப்ப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னுபுத்திரருக்கு உமது வல்லமையுள்ள செய்கைகளையும், உமது ராஜ்யத்தின் சிறந்த மகிமைப்பிரதாபத்தையும் தெரிவிக்கும்படிக்கு;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மது ராஜ்யத்தின் மகிமையை அறிவித்து, உமது வல்லமையைக்குறித்துப் பேசுவ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ம்முடைய ராஜ்யம் சதாகாலங்களிலுமுள்ள ராஜ்யம், உம்முடைய ஆளுகை தலைமுறை தலைமுறையாகவுமுள்ள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ர்த்தர் விழுகிற யாவரையும் தாங்கி மடங்கடிக்கப்பட்ட யாவரையும் தூக்கிவிடுகிற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ல்லா ஜீவன்களின் கண்களும் உம்மை நோக்கிக்கொண்டிருக்கிறது; ஏற்ற வேளையிலே நீர் அவர்களுக்கு ஆகாரங்கொடுக்கிறீ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ர் உமது கையைத் திறந்து, சகல பிராணிகளின் வாஞ்சையையும் திருப்தியாக்குகிறீ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ர்த்தர் தமது வழிகளிலெல்லாம் நீதியுள்ளவரும், தமது கிரியைகளிலெல்லாம் கிருபையுள்ளவருமாயிருக்கிற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தம்மை நோக்கிக் கூப்பிடுகிற யாவருக்கும், உண்மையாய்த் தம்மை நோக்கிக் கூப்பிடுகிற யாவருக்கும், கர்த்தர் சமீபமாயிருக்கிற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ர் தமக்குப் பயந்தவர்களுடைய விருப்பத்தின்படி செய்து, அவர்கள் கூப்பிடுதலைக் கேட்டு, அவர்களை இரட்சிக்கிற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ர் தமக்குப் பயந்தவர்களுடைய விருப்பத்தின்படி செய்து, அவர்கள் கூப்பிடுதலைக் கேட்டு, அவர்களை இரட்சிக்கிற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ர்த்தர் தம்மில் அன்புகூருகிற யாவரையும் காப்பாற்றி, துன்மார்க்கர் யாவரையும் அழிப்ப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என் வாய் கர்த்தரின் துதியைச் சொல்வதாக; மாம்சதேகமுள்ள யாவும் அவருடைய பரிசுத்த நாமத்தை எப்பொழுதும் என்றென்றைக்கும் ஸ்தோத்திரிக்கக்கடவ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443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4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હે મારા દેવ, મારા રાજા, હું તમારા નામનું ગૌરવ વધારીશ! હું તમારા નામની સ્તુતિ સદાય અને હંમેશ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4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ીશ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4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હું પ્રતિદિન તમારી પ્રશંશા કરીશ, અને સદા હું તમારા નામની સ્તુતિ ગાઇ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4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યહોવા મહાન છે તે બહુ જ સ્તુતિપાત્ર છે; તેમની મહાનતાનો તાગ પામી શકાય તેમ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4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પેઢી દરપેઢી તમારાં કામની પ્રશંસા થશે; અને તમારા પરાક્રમનાં કાર્યો પ્રગટ કરાવા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4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હું તમારી મહાનતા અને તમારા મહિમા વિષે બોલીશ; હું તમારા અદ્ભૂત ચમત્કારો વિષે ચર્ચા કર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4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લોકો તમારાં પરાક્રમી કૃત્યોનું સાર્મથ્ય પ્રગટ કરશે; હું તમારી મહાનતા વર્ણવ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4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તેઓ તમારા અનહદ પરોપકારનું સ્મરણ કરીને તમારી કીતિર્ ગજાવશે; અને તમારા ન્યાયીપણા વિષે ગીતો ગા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4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યહોવા દયાળુ અને કૃપાળુ છે; તે ક્રોધ કરવામાં ધીમા અને પ્રેમથી ભરપૂર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4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તેઓ પ્રત્યેક સાથે ભલા છે; અને તે જે કરે છે, તેમાં તેમની દયાની પ્રતીતિ થાય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4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હે યહોવા, જે બધાં તમારું સર્જન છે તે બધાં તમારો આભાર માનો, અને તમારા ભકતો તમારી સ્તુતિ કર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4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તેઓ ભેગા મળીને તમારા રાજ્યના મહિમા વિષે વાત કરશે; અને તમારું પરાક્રમ પ્રગટ કર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4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જેથી સર્વ લોકો તમારા ચમત્કાર વિષે, તથા તમારા રાજ્યના મહિમા વિષે અને પ્રતાપ વિષે જાણ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4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કારણકે તમારા રાજ્યનો અંત કદી આવતો નથી; અને તમારું શાસન પેઢી દરપેઢી ચાલું રહ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4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ભંગિત થયેલ સૌનો આધાર યહોવા પોતે છે; બોજા તળે કચડાયેલાઓને તે બળવાન કર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4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સર્વ કોઇ તમને આતુરતાથી જોઇ રહ્યાં છે. અને તેઓની જરૂરિયાત પ્રમાણે તમે અન્ન પૂરું પાડો છ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4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પ્રત્યેક સજીવોની ભૂખ અને તરસ તમે સતત સંતોષો છ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4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યહોવા જે કઇ કરે છે તે સર્વમાં પ્રામાણિક અને દયાથી ભરપૂર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4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જેઓ પ્રામાણિકપણે તેમને મદદ માટે પોકારે છે; તેઓની સાથે યહોવાની આત્મીયતા રહ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4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યહોવાનો ભય રાખનારા, અને તેમના પર ભરોસો રાખનારાઓની મનોકામનાઓ પૂર્ણ કરે છે; સદાય માટેની તેમ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4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િનંતીઓ સાંભળીને તેઓને છોડાવ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4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તેમના પર પ્રેમ રાખનારા સર્વ કોઇનું તે રક્ષણ કરે છે; પણ દુષ્ટોનો નાશ કર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4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હું મારા મુખે યહોવાની સ્તુતિ કરીશ; તેમના પવિત્ર નામની સ્તુતિ દરેક જણ સદાકાળ કરતો રહેશ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4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6">
  <a:themeElements>
    <a:clrScheme name="Theme2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2026-10-20T09:22:42Z</dcterms:created>
  <dcterms:modified xsi:type="dcterms:W3CDTF">2026-10-20T09:22:42Z</dcterms:modified>
  <dc:title>ગીતશાસ્ત્ર : 145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