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் எந்தன் வாழ்வில்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ழ்வில்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ம் உயர்த்துவேன் –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ா நீரே என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ான கோடி நாவுகள் போதா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நன்மை நான் துதித்துப்பாட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ே நீர்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ு என் வாழ்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ாயிரம் ஸ்தோத்திரம்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ுவேன் உமதன்பின் வெள்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பாய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ே நீர்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என் வாழ்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லை தோறும் உம் பா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ிந்திடுவேன் விண்ணப்பம் செய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டும் என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ஆவியே நீர்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ஐக்கியம் என் வாழ்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2026-10-24T12:25:06Z</dcterms:created>
  <dcterms:modified xsi:type="dcterms:W3CDTF">2026-10-24T12:25:06Z</dcterms:modified>
  <dc:title>துதிப் பாடல்கள் : 450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