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ோடு அண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ைப் போல் கா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ர்த்தையை வெறுத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தையை மறந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வாழ்வு என்று உணர்ந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ஜீவனை கண்ட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ாட்ட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க்கும்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 தெய்வ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ில்லை என்றால் நான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ல் கண்ணாய் வாழும் பிள்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ிற்கு அளவே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ளின் பாதையில் நடந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க்கையை இழந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ில்லா மீனைப்போல் துடித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ல்லை பிள்ளைப்போல அழு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2026-07-30T13:30:29Z</dcterms:created>
  <dcterms:modified xsi:type="dcterms:W3CDTF">2026-07-30T13:30:29Z</dcterms:modified>
  <dc:title>துதிப் பாடல்கள் : 722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