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ோடு அணை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ைப் போல் கா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ர்த்தையை வெறுத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தையை மற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வாழ்வு என்று உணர்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ஜீவனை கண்ட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க்கும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 தெய்வ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ில்லை என்றால் நான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ல் கண்ணாய் வாழும் பிள்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ிற்கு அளவே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ளின் பாதையில் நட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க்கையை இழந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ில்லா மீனைப்போல் துடித்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ல்லை பிள்ளைப்போல அழுத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2026-09-15T16:24:07Z</dcterms:created>
  <dcterms:modified xsi:type="dcterms:W3CDTF">2026-09-15T16:24:07Z</dcterms:modified>
  <dc:title>துதிப் பாடல்கள் : 722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