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55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த்தக்கோட்டைக்குள்ளே நான் நுழைந்துவிட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 எதுவும் அணுகாது எந்தத் தீங்கும் தீண்டா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ரின் இரத்தம் என்மே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ருங்காது சாத்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சமாய்ச் சிலுவையில் பலியா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்தானை வென்று வி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்மட்டும் உதவின எபனேச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யும் கா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ிலே இருக்கும் அவனைவ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ேவன் பெரிய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ே ஒளியும் மீட்புமா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ருக்கு அஞ்ச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ே என் வாழ்வின் பெலனா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ருக்கு பயப்படுவே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ய் தன் பிள்ளையை மற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வாத என் நேச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னைப்போல நடத்து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ிஷேகம் செய்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லைகள் குன்றுகள் விலகி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ாது உம்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ாதி சிநேகத்தால் இழுத்துக்கொண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ைத்த சேர்த்துக் கொண்டார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2026-10-25T00:47:53Z</dcterms:created>
  <dcterms:modified xsi:type="dcterms:W3CDTF">2026-10-25T00:47:53Z</dcterms:modified>
  <dc:title>துதிப் பாடல்கள் : 548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