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ாபுக்குச் சமாரியாவிலே எழுபது குமாரர் இருந்தபடியினால், யெகூ சமாரியாவிலிருக்கிற யெஸ்ரயேலின் பிரபுக்களாகிய மூப்பரிடத்துக்கும், ஆகாபுடைய பிள்ளைகளை வளர்க்கிறவர்களிடத்துக்கும் நிருபங்களை எழுதியனுப்ப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ாபுக்குச் சமாரியாவிலே எழுபது குமாரர் இருந்தபடியினால், யெகூ சமாரியாவிலிருக்கிற யெஸ்ரயேலின் பிரபுக்களாகிய மூப்பரிடத்துக்கும், ஆகாபுடைய பிள்ளைகளை வளர்க்கிறவர்களிடத்துக்கும் நிருபங்களை எழுதியனுப்ப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ல்: உங்கள் ஆண்டவனுடைய குமாரர்கள் உங்களோடிருக்கிறார்களே; இரதங்களும், குதிரைகளும், அரணான பட்டணமும் ஆயுதங்களும் உங்களுக்கு உண்ட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ல்: உங்கள் ஆண்டவனுடைய குமாரர்கள் உங்களோடிருக்கிறார்களே; இரதங்களும், குதிரைகளும், அரணான பட்டணமும் ஆயுதங்களும் உங்களுக்கு உண்ட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இந்த நிருபம் உங்களிடத்தில் வரும்போது நீங்கள் உங்கள் ஆண்டவனுடைய குமாரரில் உத்தமமும் செம்மையுமாயிருக்கிறவனைப் பார்த்து, அவனை அவன் தகப்பனுடைய சிங்காசனத்தின்மேல் வைத்து, உங்கள் ஆண்டவனுடைய குடும்பத்துக்காக யுத்தம்பண்ணுங்கள் என்று எழுதியிருந்தது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இந்த நிருபம் உங்களிடத்தில் வரும்போது நீங்கள் உங்கள் ஆண்டவனுடைய குமாரரில் உத்தமமும் செம்மையுமாயிருக்கிறவனைப் பார்த்து, அவனை அவன் தகப்பனுடைய சிங்காசனத்தின்மேல் வைத்து, உங்கள் ஆண்டவனுடைய குடும்பத்துக்காக யுத்தம்பண்ணுங்கள் என்று எழுதியிருந்தது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மிகவும் பயந்து: இதோ, இரண்டு ராஜாக்கள் அவனுக்கு முன்பாக நிற்கவில்லையே; நாங்கள் எப்படி நிற்போ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மிகவும் பயந்து: இதோ, இரண்டு ராஜாக்கள் அவனுக்கு முன்பாக நிற்கவில்லையே; நாங்கள் எப்படி நிற்போ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ரமனை விசாரிப்புக்காரனும், நகர விசாரிப்புக்காரனும், மூப்பரும், பிள்ளைகளின் விசாரிப்புக்காரரும்: நாங்கள் உமது அடியார்கள், நீர் எங்களுக்குச் சொல்வதையெல்லாம் செய்வோம்; நாங்கள் ஒருவரையும் ராஜாவாக்குவதில்லை; உமது பார்வைக்குச் சம்மதியானதைச் செய்யும் என்று யெகூவுக்குச் சொல்லியனுப்ப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ரமனை விசாரிப்புக்காரனும், நகர விசாரிப்புக்காரனும், மூப்பரும், பிள்ளைகளின் விசாரிப்புக்காரரும்: நாங்கள் உமது அடியார்கள், நீர் எங்களுக்குச் சொல்வதையெல்லாம் செய்வோம்; நாங்கள் ஒருவரையும் ராஜாவாக்குவதில்லை; உமது பார்வைக்குச் சம்மதியானதைச் செய்யும் என்று யெகூவுக்குச் சொல்லியனுப்ப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ரமனை விசாரிப்புக்காரனும், நகர விசாரிப்புக்காரனும், மூப்பரும், பிள்ளைகளின் விசாரிப்புக்காரரும்: நாங்கள் உமது அடியார்கள், நீர் எங்களுக்குச் சொல்வதையெல்லாம் செய்வோம்; நாங்கள் ஒருவரையும் ராஜாவாக்குவதில்லை; உமது பார்வைக்குச் சம்மதியானதைச் செய்யும் என்று யெகூவுக்குச் சொல்லியனுப்ப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ன்: அவர்களுக்கு இரண்டாம் நிருபத்தை எழுதினான்; அதில்: நீங்கள் என் பட்சத்தில் சேர்ந்து என் சொல்லைக் கேட்பீர்களானால், உங்கள் ஆண்டவனுடைய குமாரனின் தலைகளை வாங்கி, நாளை இந்நேரத்தில் யெஸ்ரயேலுக்கு என்னிடத்தில் வாருங்கள் என்று எழுதியிருந்தது. ராஜாவின் குமாரராகிய எழுபதுபேரும் தங்களை வளர்க்கிற பட்டணத்தின் பெரிய மனுஷரோடு இ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ன்: அவர்களுக்கு இரண்டாம் நிருபத்தை எழுதினான்; அதில்: நீங்கள் என் பட்சத்தில் சேர்ந்து என் சொல்லைக் கேட்பீர்களானால், உங்கள் ஆண்டவனுடைய குமாரனின் தலைகளை வாங்கி, நாளை இந்நேரத்தில் யெஸ்ரயேலுக்கு என்னிடத்தில் வாருங்கள் என்று எழுதியிருந்தது. ராஜாவின் குமாரராகிய எழுபதுபேரும் தங்களை வளர்க்கிற பட்டணத்தின் பெரிய மனுஷரோடு இ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ன்: அவர்களுக்கு இரண்டாம் நிருபத்தை எழுதினான்; அதில்: நீங்கள் என் பட்சத்தில் சேர்ந்து என் சொல்லைக் கேட்பீர்களானால், உங்கள் ஆண்டவனுடைய குமாரனின் தலைகளை வாங்கி, நாளை இந்நேரத்தில் யெஸ்ரயேலுக்கு என்னிடத்தில் வாருங்கள் என்று எழுதியிருந்தது. ராஜாவின் குமாரராகிய எழுபதுபேரும் தங்களை வளர்க்கிற பட்டணத்தின் பெரிய மனுஷரோடு இ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நிருபம் அவர்களிடத்தில் வந்தபோது, அவர்கள் ராஜாவின் குமாரராகிய எழுபதுபேரையும் பிடித்து வெட்டி, அவர்கள் தலைகளைக் கூடைகளில் வைத்து, யெஸ்ரயேலிலிருக்கிற அவனிடத்திற்கு அனுப்ப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நிருபம் அவர்களிடத்தில் வந்தபோது, அவர்கள் ராஜாவின் குமாரராகிய எழுபதுபேரையும் பிடித்து வெட்டி, அவர்கள் தலைகளைக் கூடைகளில் வைத்து, யெஸ்ரயேலிலிருக்கிற அவனிடத்திற்கு அனுப்ப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ுப்பப்பட்ட ஆள் வந்து: ராஜகுமாரரின் தலைகளைக் கொண்டுவந்தார்கள் என்று அவனுக்கு அறிவித்தபோது, அவன் விடியற்காலமட்டும் அவைகளை ஒலிமுகவாசலில் இரண்டு குவியலாகக் குவித்து வையுங்கள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ுப்பப்பட்ட ஆள் வந்து: ராஜகுமாரரின் தலைகளைக் கொண்டுவந்தார்கள் என்று அவனுக்கு அறிவித்தபோது, அவன் விடியற்காலமட்டும் அவைகளை ஒலிமுகவாசலில் இரண்டு குவியலாகக் குவித்து வையுங்கள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நாள் காலமே அவன் வெளியே வந்து நின்று, சகல ஜனங்களையும் நோக்கி: நீங்கள் நீதிமான்களல்லவா? இதோ, என் ஆண்டவனுக்கு விரோதமாகக் கட்டுப்பாடுபண்ணி அவனைக் கொன்றுபோட்டேனே; ஆனாலும் இவர்கள் எல்லாரையும் கொன்றவன் யார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நாள் காலமே அவன் வெளியே வந்து நின்று, சகல ஜனங்களையும் நோக்கி: நீங்கள் நீதிமான்களல்லவா? இதோ, என் ஆண்டவனுக்கு விரோதமாகக் கட்டுப்பாடுபண்ணி அவனைக் கொன்றுபோட்டேனே; ஆனாலும் இவர்கள் எல்லாரையும் கொன்றவன் யார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கர்த்தர் ஆகாபின் குடும்பத்தாருக்கு விரோதமாகச் சொன்ன கர்த்தருடைய வார்த்தைகளில் ஒன்றும் தரையிலே விழவில்லை என்பதை அறிந்து கொள்ளுங்கள்; கர்த்தர் தம்முடைய ஊழியக்காரனாகிய எலியாவைக்கொண்டு சொன்னதைச் செய்தார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கர்த்தர் ஆகாபின் குடும்பத்தாருக்கு விரோதமாகச் சொன்ன கர்த்தருடைய வார்த்தைகளில் ஒன்றும் தரையிலே விழவில்லை என்பதை அறிந்து கொள்ளுங்கள்; கர்த்தர் தம்முடைய ஊழியக்காரனாகிய எலியாவைக்கொண்டு சொன்னதைச் செய்தார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கர்த்தர் ஆகாபின் குடும்பத்தாருக்கு விரோதமாகச் சொன்ன கர்த்தருடைய வார்த்தைகளில் ஒன்றும் தரையிலே விழவில்லை என்பதை அறிந்து கொள்ளுங்கள்; கர்த்தர் தம்முடைய ஊழியக்காரனாகிய எலியாவைக்கொண்டு சொன்னதைச் செய்தார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ஸ்ரயேலிலும் ஆகாபின் குடும்பத்தாரில் மீதியான யாவரையும், அவனுக்கு இருந்த எல்லா மந்திரிகளையும், அவனைச்சேர்ந்த மனுஷரையும், அவனுடைய ஆசாரியர்களையும், அவனுக்கு ஒருவரையும் மீதியாக வைக்காதபடிக்கு யெகூ கொன்றுபோ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ஸ்ரயேலிலும் ஆகாபின் குடும்பத்தாரில் மீதியான யாவரையும், அவனுக்கு இருந்த எல்லா மந்திரிகளையும், அவனைச்சேர்ந்த மனுஷரையும், அவனுடைய ஆசாரியர்களையும், அவனுக்கு ஒருவரையும் மீதியாக வைக்காதபடிக்கு யெகூ கொன்றுபோ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ன் எழுந்து சமாரியாவுக்குப் போகப் புறப்பட்டான்; வழியிலே அவன் ஆட்டுமயிர் கத்தரிக்கிற மேய்ப்பரின் ஊர் இருக்கும் இடத்துக்கு வந்தபோ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அகசியாவின் சகோதரரை அங்கே கண்டு, நீங்கள் யார் என்று கேட்டான். அவர்கள்: நாங்கள் அகசியாவின் சகோதரர்; நாங்கள் ராஜாவின் பிள்ளைகளையும் ராஜஸ்திரீயின் பிள்ளைகளையும் வினவுகிறதற்குப் போகிறோம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அகசியாவின் சகோதரரை அங்கே கண்டு, நீங்கள் யார் என்று கேட்டான். அவர்கள்: நாங்கள் அகசியாவின் சகோதரர்; நாங்கள் ராஜாவின் பிள்ளைகளையும் ராஜஸ்திரீயின் பிள்ளைகளையும் வினவுகிறதற்குப் போகிறோம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இவர்களை உயிரோடே பிடியுங்கள் என்றான்; அவர்களை உயிரோடே பிடித்து, நாற்பத்திரண்டு பேர்களாகிய அவர்களை ஆட்டுமயிர் கத்தரிக்கிற துரவண்டையிலே வெட்டிப் போட்டார்கள்; அவர்களில் ஒருவனையும் அவன் மீதியாக விடவ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இவர்களை உயிரோடே பிடியுங்கள் என்றான்; அவர்களை உயிரோடே பிடித்து, நாற்பத்திரண்டு பேர்களாகிய அவர்களை ஆட்டுமயிர் கத்தரிக்கிற துரவண்டையிலே வெட்டிப் போட்டார்கள்; அவர்களில் ஒருவனையும் அவன் மீதியாக விட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இவர்களை உயிரோடே பிடியுங்கள் என்றான்; அவர்களை உயிரோடே பிடித்து, நாற்பத்திரண்டு பேர்களாகிய அவர்களை ஆட்டுமயிர் கத்தரிக்கிற துரவண்டையிலே வெட்டிப் போட்டார்கள்; அவர்களில் ஒருவனையும் அவன் மீதியாக விட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என்னோடே கூடவந்து கர்த்தருக்காக எனக்கு இருக்கிற பக்திவைராக்கியத்தைப் பார் என்றான்; அப்படியே இவனை அவன் இரதத்தின்மேல் ஏற்ற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என்னோடே கூடவந்து கர்த்தருக்காக எனக்கு இருக்கிற பக்திவைராக்கியத்தைப் பார் என்றான்; அப்படியே இவனை அவன் இரதத்தின்மேல் ஏற்ற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மாரியாவுக்கு வந்தபோது, கர்த்தர் எலியாவோடே சொன்ன வார்த்தையின்படியே, சமாரியாவில் ஆகாபுக்கு மீதியான யாவரையும் அழித்துத் தீருமளவும் சங்காரஞ்செய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மாரியாவுக்கு வந்தபோது, கர்த்தர் எலியாவோடே சொன்ன வார்த்தையின்படியே, சமாரியாவில் ஆகாபுக்கு மீதியான யாவரையும் அழித்துத் தீருமளவும் சங்காரஞ்செய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யெகூ ஜனங்களையெல்லாம் கூட்டி, அவர்களை நோக்கி: ஆகாப் பாகாலைச் சேவித்தது கொஞ்சம், யெகூ அவனைச் சேவிப்பது மிகுதி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யெகூ ஜனங்களையெல்லாம் கூட்டி, அவர்களை நோக்கி: ஆகாப் பாகாலைச் சேவித்தது கொஞ்சம், யெகூ அவனைச் சேவிப்பது மிகுதி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பாகாலின் சகல தீர்க்கதரிசிகளையும், அவனுடைய சகல பணிவிடைக் காரரையும், அவனுடைய சகல ஆசாரியரையும் என்னிடத்தில் அழைப்பியுங்கள்; ஒருவனும் குறையலாகாது; நான் பாகாலுக்குப் பெரிய பலியிடப்போகிறேன்; வராதவன் எவனோ அவன் உயிரோடிருப்பதில்லை என்றான்; பாகாலின் பணிவிடைக்காரரை அழிக்கும்படி யெகூ இதைத் தந்திரமாய்ச் செய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பாகாலின் சகல தீர்க்கதரிசிகளையும், அவனுடைய சகல பணிவிடைக் காரரையும், அவனுடைய சகல ஆசாரியரையும் என்னிடத்தில் அழைப்பியுங்கள்; ஒருவனும் குறையலாகாது; நான் பாகாலுக்குப் பெரிய பலியிடப்போகிறேன்; வராதவன் எவனோ அவன் உயிரோடிருப்பதில்லை என்றான்; பாகாலின் பணிவிடைக்காரரை அழிக்கும்படி யெகூ இதைத் தந்திரமாய்ச் செய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பாகாலின் சகல தீர்க்கதரிசிகளையும், அவனுடைய சகல பணிவிடைக் காரரையும், அவனுடைய சகல ஆசாரியரையும் என்னிடத்தில் அழைப்பியுங்கள்; ஒருவனும் குறையலாகாது; நான் பாகாலுக்குப் பெரிய பலியிடப்போகிறேன்; வராதவன் எவனோ அவன் உயிரோடிருப்பதில்லை என்றான்; பாகாலின் பணிவிடைக்காரரை அழிக்கும்படி யெகூ இதைத் தந்திரமாய்ச் செய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காலுக்குப் பண்டிகையின் ஆசரிப்பைக் கூறுங்கள் என்று யெகூ சொன்னான்; அப்படியே கூற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ெகூ இஸ்ரவேல் தேசமெங்கும் அதைச் சொல்லியனுப்பினபடியினால், பாகாலின் பணிவிடைக்காரர் எல்லாரும் வந்தார்கள்; வராதவன் ஒருவனுமில்லை; அவர்கள் பாகாலின் கோவிலுக்குள் பிரவேசித்ததினால் பாகாலின் கோவில் நாற்சாரியும் நிறைந்த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ெகூ இஸ்ரவேல் தேசமெங்கும் அதைச் சொல்லியனுப்பினபடியினால், பாகாலின் பணிவிடைக்காரர் எல்லாரும் வந்தார்கள்; வராதவன் ஒருவனுமில்லை; அவர்கள் பாகாலின் கோவிலுக்குள் பிரவேசித்ததினால் பாகாலின் கோவில் நாற்சாரியும் நிறைந்த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ெகூ இஸ்ரவேல் தேசமெங்கும் அதைச் சொல்லியனுப்பினபடியினால், பாகாலின் பணிவிடைக்காரர் எல்லாரும் வந்தார்கள்; வராதவன் ஒருவனுமில்லை; அவர்கள் பாகாலின் கோவிலுக்குள் பிரவேசித்ததினால் பாகாலின் கோவில் நாற்சாரியும் நிறைந்த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ன், வஸ்திரசாலை விசாரிப்புக்காரனை நோக்கி: பாகாலின் பணிவிடைக்காரருக்கெல்லாம் வஸ்திரங்களை எடுத்துக்கொண்டுவா என்றான்; அவர்களுக்கு வஸ்திரங்களை எடுத்துக்கொண்டு வ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ன், வஸ்திரசாலை விசாரிப்புக்காரனை நோக்கி: பாகாலின் பணிவிடைக்காரருக்கெல்லாம் வஸ்திரங்களை எடுத்துக்கொண்டுவா என்றான்; அவர்களுக்கு வஸ்திரங்களை எடுத்துக்கொண்டு வந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யெகூ: ரேகாபின் குமாரனாகிய யோனதாபோடுங்கூடப் பாகாலின் கோவிலுக்குள் பிரவேசித்து, பாகாலின் பணிவிடைக்காரரை நோக்கி: பாகாலின் ஊழியக்காரரை அல்லாமல் கர்த்தரின் ஊழியக்காரரில் ஒருவரும் இங்கே உங்களோடு இராதபடிக்குத் திட்டமாய்ப் பாருங்கள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யெகூ: ரேகாபின் குமாரனாகிய யோனதாபோடுங்கூடப் பாகாலின் கோவிலுக்குள் பிரவேசித்து, பாகாலின் பணிவிடைக்காரரை நோக்கி: பாகாலின் ஊழியக்காரரை அல்லாமல் கர்த்தரின் ஊழியக்காரரில் ஒருவரும் இங்கே உங்களோடு இராதபடிக்குத் திட்டமாய்ப் பாருங்கள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லிகளையும் சர்வாங்க தகனங்களையும் செலுத்த உட்பிரவேசித்த பின்பு, யெகூ வெளியிலே எண்பது பேரைத் தனக்கு ஆயத்தமாக வைத்து: நான் உங்கள் கையில் ஒப்புவிக்கிற மனுஷரில் ஒருவனை எவன் தப்பவிடுகிறானோ அவனுடைய ஜீவனுக்குப் பதிலாக அவனைத் தப்பவிட்டவனுடைய ஜீவன் ஈடாயிருக்கும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லிகளையும் சர்வாங்க தகனங்களையும் செலுத்த உட்பிரவேசித்த பின்பு, யெகூ வெளியிலே எண்பது பேரைத் தனக்கு ஆயத்தமாக வைத்து: நான் உங்கள் கையில் ஒப்புவிக்கிற மனுஷரில் ஒருவனை எவன் தப்பவிடுகிறானோ அவனுடைய ஜீவனுக்குப் பதிலாக அவனைத் தப்பவிட்டவனுடைய ஜீவன் ஈடாயிருக்கும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லிகளையும் சர்வாங்க தகனங்களையும் செலுத்த உட்பிரவேசித்த பின்பு, யெகூ வெளியிலே எண்பது பேரைத் தனக்கு ஆயத்தமாக வைத்து: நான் உங்கள் கையில் ஒப்புவிக்கிற மனுஷரில் ஒருவனை எவன் தப்பவிடுகிறானோ அவனுடைய ஜீவனுக்குப் பதிலாக அவனைத் தப்பவிட்டவனுடைய ஜீவன் ஈடாயிருக்கும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்வாங்க தகனபலியிட்டுத் தீர்ந்த போது, யெகூ சேவகரையும் சேர்வைக்காரரையும் நோக்கி: உள்ளேபோய், அவர்களை வெட்டிப்போடுங்கள்; ஒருவரையும் வெளியே விடவேண்டாம் என்றான்; அப்படியே பட்டயக்கருக்கினால் சேவகரும் சேர்வைக்காரரும் அவர்களை வெட்டி எறிந்துபோட்டு, பாகால் கோவிலைச் சேர்ந்த ஸ்தலம் எங்கும்போய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்வாங்க தகனபலியிட்டுத் தீர்ந்த போது, யெகூ சேவகரையும் சேர்வைக்காரரையும் நோக்கி: உள்ளேபோய், அவர்களை வெட்டிப்போடுங்கள்; ஒருவரையும் வெளியே விடவேண்டாம் என்றான்; அப்படியே பட்டயக்கருக்கினால் சேவகரும் சேர்வைக்காரரும் அவர்களை வெட்டி எறிந்துபோட்டு, பாகால் கோவிலைச் சேர்ந்த ஸ்தலம் எங்கும்போய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கால் கோவில் விக்கிரகங்களை வெளியே எடுத்துவந்து, அவைகளைத் தீக்கொளுத்த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கால் கோவில் விக்கிரகங்களை வெளியே எடுத்துவந்து, அவைகளைத் தீக்கொளுத்த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ாகாலின் சிலையைத் தகர்த்து, பாகாலின் கோவிலை இடித்து, அதை இந்நாள்வரைக்கும் இருக்கிறதுபோல மலஜலாதி இடமாக்கின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ாகாலின் சிலையைத் தகர்த்து, பாகாலின் கோவிலை இடித்து, அதை இந்நாள்வரைக்கும் இருக்கிறதுபோல மலஜலாதி இடமாக்கின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ே யெகூ பாகாலை இஸ்ரவேலில் இராதபடிக்கு அழித்துப்போட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னாலும் பெத்தேலிலும் தாணிலும் வைத்த பொற்கன்றுக்குட்டிகளால், இஸ்ரவேலைப் பாவஞ்செய்யப்பண்ணின நேபாத்தின் குமாரனாகிய யெரொபெயாமின் பாவங்களை யெகூ விட்டு விலகவ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னாலும் பெத்தேலிலும் தாணிலும் வைத்த பொற்கன்றுக்குட்டிகளால், இஸ்ரவேலைப் பாவஞ்செய்யப்பண்ணின நேபாத்தின் குமாரனாகிய யெரொபெயாமின் பாவங்களை யெகூ விட்டு விலகவ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யெகூவை நோக்கி: என் பார்வைக்குச் செம்மையானதை நீ நன்றாய்ச் செய்து, என் இருதயத்தில் இருந்தபடியெல்லாம் ஆகாபின் குடும்பத்துக்குச் செய்தபடியினால், உன் குமாரர் இஸ்ரவேலுடைய சிங்காசனத்தின்மேல் நாலு தலைமுறையாக வீற்றிருப்பார்கள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யெகூவை நோக்கி: என் பார்வைக்குச் செம்மையானதை நீ நன்றாய்ச் செய்து, என் இருதயத்தில் இருந்தபடியெல்லாம் ஆகாபின் குடும்பத்துக்குச் செய்தபடியினால், உன் குமாரர் இஸ்ரவேலுடைய சிங்காசனத்தின்மேல் நாலு தலைமுறையாக வீற்றிருப்பார்கள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யெகூவை நோக்கி: என் பார்வைக்குச் செம்மையானதை நீ நன்றாய்ச் செய்து, என் இருதயத்தில் இருந்தபடியெல்லாம் ஆகாபின் குடும்பத்துக்குச் செய்தபடியினால், உன் குமாரர் இஸ்ரவேலுடைய சிங்காசனத்தின்மேல் நாலு தலைமுறையாக வீற்றிருப்பார்கள் என்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னாலும் யெகூ இஸ்ரவேலின் தேவனுடைய கர்த்தரின் நியாயப்பிரமாணத்தின்படி தன் முழு இருதயத்தோடும் நடக்கக் கவலைப்படவில்லை; இஸ்ரவேலைப் பாவஞ்செய்யப்பண்ணின யெரொபெயாமின் பாவங்களை விட்டு அவன் விலகவும் இ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னாலும் யெகூ இஸ்ரவேலின் தேவனுடைய கர்த்தரின் நியாயப்பிரமாணத்தின்படி தன் முழு இருதயத்தோடும் நடக்கக் கவலைப்படவில்லை; இஸ்ரவேலைப் பாவஞ்செய்யப்பண்ணின யெரொபெயாமின் பாவங்களை விட்டு அவன் விலகவும் இல்லை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நாட்கள் முதல் கர்த்தர் இஸ்ரவேலைக் குறைந்துபோகப்பண்ணினார்; ஆசகேல் அவர்களை இஸ்ரவேலின் எல்லைகளிலெல்லாம் முறிய அடித்து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நாட்கள் முதல் கர்த்தர் இஸ்ரவேலைக் குறைந்துபோகப்பண்ணினார்; ஆசகேல் அவர்களை இஸ்ரவேலின் எல்லைகளிலெல்லாம் முறிய அடித்து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ோர்தான் துவக்கிக் கிழக்கிலுள்ள அர்னோன் நதிக்குச் சமீபமான ஆரோவேர் முதற்கொண்டிருக்கிற கீலேயாத்திலும் பாசானிலுமுள்ள காதியர், ரூபேனியர், மனாசேயர் இவர்களுடைய தேசமாகிய கீலேயாத் முழுவதையும் முறிய அடித்த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ோர்தான் துவக்கிக் கிழக்கிலுள்ள அர்னோன் நதிக்குச் சமீபமான ஆரோவேர் முதற்கொண்டிருக்கிற கீலேயாத்திலும் பாசானிலுமுள்ள காதியர், ரூபேனியர், மனாசேயர் இவர்களுடைய தேசமாகிய கீலேயாத் முழுவதையும் முறிய அடித்த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கூவின் மற்ற வர்த்தமானங்களும், அவன் செய்தவை யாவும், அவனுடைய எல்லா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யெகூ தன் பிதாக்களோடே நித்திரையடைந்தபின், அவனைச் சமாரியாவில் அடக்கம்பண்ணினார்கள்; அவன் ஸ்தானத்தில் அவன் குமாரனாகிய யோவாகாஸ் ராஜாவான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யெகூ தன் பிதாக்களோடே நித்திரையடைந்தபின், அவனைச் சமாரியாவில் அடக்கம்பண்ணினார்கள்; அவன் ஸ்தானத்தில் அவன் குமாரனாகிய யோவாகாஸ் ராஜாவான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ெகூ சமாரியாவிலே இஸ்ரவேலின்மேல் ராஜ்யபாரம்பண்ணின நாட்கள் இருபத்தெட்டு வருஷ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ಸಮಾರ್ಯದಲ್ಲಿ ಅಹಾಬನಿಗೆ ಎಪ್ಪತ್ತು ಮಂದಿ ಮಕ್ಕಳು ಇದ್ದದರಿಂದ ಯೇಹುವು ಸಮಾರ್ಯದಲ್ಲಿರುವ ಇಜ್ರೇಲಿನ ಪ್ರಧಾನ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ರಿ ಯರಿಗೂ ಅಹಾಬನ ಮಕ್ಕಳನ್ನು ಪಾಲಿಸುವವರಿಗೂ ಪತ್ರಗಳನ್ನು ಬರೆದು ಸಮಾರ್ಯಕ್ಕೆ ಕಳುಹಿಸ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ಮ್ಮ ಯಜಮಾನನ ಕುಮಾರರು ನಿಮ್ಮ ಬಳಿಯಲ್ಲಿ ಇದ್ದಾರೆ; ಇದಲ್ಲದೆ ರಥಗಳೂ ಕುದುರೆಗಳೂ ಕೋಟೆಯೂ ಆಯುಧಗಳೂ ನಿಮಗೆ ಉ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ದರಿಂದ ಈ ಪತ್ರವು ನಿಮ್ಮ ಬಳಿಗೆ ಬಂ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ವು ನಿಮ್ಮ ಯಜ ಮಾನನ ಕುಮಾರರಲ್ಲಿ ಉತ್ತಮನಾಗಿರುವ ಮತ್ತು ಸಮರ್ಥನಾಗಿರುವವನನ್ನು ನೋಡಿಕೊಂಡು ಅವ ನನ್ನು ಅವನ ತಂದ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ಂಹಾಸನದ ಮೇಲೆ ಕೂಡ್ರಿಸಿ ನಿಮ್ಮ ಯಜಮಾನನ ಮನೆಯವರಿಗೋಸ್ಕರ ಯುದ್ಧ ಮಾಡಿರಿ ಎಂದು ತಿಳ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ಅವರು ಬಹಳವಾಗಿ ಭಯಪಟ್ಟು--ಇಗೋ, ಇಬ್ಬರು ಅರಸು ಗಳು ಅವನ ಮುಂದೆ ನಿಲ್ಲಲಾರದೆ ಹೋದರು; ನಾವು ನಿಲ್ಲುವದು ಹೇ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ಮನೆಯ ಮೇಲೆ ಇರುವವನೂ ಪಟ್ಟಣದ ಮೇಲೆ ಇರುವವನೂ ಹಿರಿಯರೂ ಮಕ್ಕಳನ್ನು ಪೋಷಿಸುವವರೂ ಯೇಹು ವಿಗೆ--ನಾವ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ಕರು; ನೀನು ನಮಗೆ ಹೇಳುವ ದನ್ನೆಲ್ಲಾ ಮಾಡುತ್ತೇವೆ; ನಾವು ಯಾವನನ್ನಾದರೂ ಅರಸನಾಗಲು ಮಾಡುವದಿಲ್ಲ; ನಿನ್ನ ದೃಷ್ಟ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್ಳೇದಾಗಿ ರುವದನ್ನು ಮಾಡು ಎಂದು ಹೇಳಿ ಕಳುಹ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ಅವನು ಅವರಿಗೆ ಎರಡನೇ ಸಾರಿ ಪತ್ರವನ್ನು ಬರೆದು--ನೀವು ನನ್ನವರಾಗಿದ್ದು ನನ್ನ ಮಾತು ಕೇಳುವ ವರಾಗಿದ್ದರೆ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ಜಮಾನನ ಮಕ್ಕಳಾಗಿರುವ ಮನು ಷ್ಯರ ತಲೆಗಳನ್ನು ತಕ್ಕೊಂಡು ನಾಳೆ ಇಷ್ಟು ಹೊತ್ತಿಗೆ ಇಜ್ರೇಲಿಗೆ ನನ್ನ ಬಳಿಗೆ ಬನ್ನಿರ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 ಅರಸನ ಮಕ್ಕಳಾದ ಎಪ್ಪತ್ತು ಮಂದಿ ಮಕ್ಕಳು ತಮ್ಮನ್ನು ಪೋಷಿಸುವ ಪಟ್ಟಣದ ಪ್ರಮುಖರ ಬಳಿಯಲ್ಲಿ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ಈ ಪತ್ರವು ಅವರ ಬಳಿಗೆ ಬಂದಾಗ ಏನಾಯಿತಂದರೆ, ಅವರು ಅರಸನ ಮಕ್ಕಳನ್ನು ಹಿಡಿದು ಎಪ್ಪತ್ತು ಮಂದಿಯನ್ನು ಕೊಂದ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ಲೆಗಳನ್ನು ಪುಟ್ಟಿಗಳಲ್ಲಿಟ್ಟು ಇಜ್ರೇಲಿನಲ್ಲಿದ್ದ ಯೇಹುವಿನ ಬಳಿಗೆ ಕಳುಹ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ಆ ಸೇವಕರು ಬಂದು ಅವನಿಗೆಅರಸನ ಮಕ್ಕಳ ತಲೆಗಳನ್ನು ತೆಗೆದುಕೊಂಡು ಬಂದಿ ದ್ದಾರೆಂದು ತಿಳಿಸಿದರು. ಅದಕ್ಕವನು--ಉದ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ಲದ ವರೆಗೂ ಅವುಗಳನ್ನು ಹೆಬ್ಬಾಗಿಲಿನ ದ್ವಾರದಲ್ಲಿ ಎರಡು ಕುಪ್ಪೆಗಳಾಗಿ ಹಾಕ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ಉದಯ ಕಾಲದಲ್ಲಿ ಏನಾಯಿತೆಂದರೆ, ಅವನು ಹೊರಟು ನಿಂತು ಎಲ್ಲಾ ಜನರಿಗೆ ಹೇಳಿದ್ದೇನಂದರೆ -- ನೀವು ನೀತಿವಂತರು; ಇಗ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ನ್ನ ಯಜಮಾನನ ಮೇಲೆ ಒಳಸಂಚು ಮಾಡಿ ಅವನನ್ನು ಕೊಂದುಹಾಕ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ಇವರೆಲ್ಲರನ್ನು ಸಂಹರಿಸಿದವರಾರು? ಕರ್ತನು ಅಹಾ ಬನ ಮನೆಯನ್ನು ಕುರಿತು ಹೇಳಿದ ಕರ್ತನ ಮಾತು ಗಳಲ್ಲಿ ಒ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ರ್ಥವಾಗುವದಿಲ್ಲವೆಂದು ನೀವು ತಿಳಿದುಕೊಳ್ಳಿರಿ. ಕರ್ತನು ತನ್ನ ಸೇವಕನಾದ ಎಲೀಯನ ಮುಖಾಂತರ ಹೇಳಿದ್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ರವೇರಿಸಿದ್ದ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ಈ ಪ್ರಕಾರ ಯೇಹುವು ಅಹಾಬನಿಗೆ ಯಾರನ್ನೂ ಉಳಿಯಗೊಡಿಸದೆ ಇರುವ ವರೆಗೂ ಇಜ್ರೇಲಿನಲ್ಲಿ ಅವನಿಗೆ ಉಳಿದ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ವರನ್ನೂ ಅವನ ಎಲ್ಲಾ ಹಿರಿಯರನ್ನೂ ನೆಂಟರನ್ನೂ ಯಾಜಕರನ್ನೂ ಸಂಹ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ನು ಎದ್ದು ಹೊರಟು ಸಮಾರ್ಯಕ್ಕೆ ಬಂದನು. ಯೇಹುವು ದಾರಿಯಲ್ಲಿರುವ ಕುರುಬರು ಉಣ್ಣೆ ಕತ್ತರಿಸುವ ಮನೆಯ ಬಳಿಗೆ ಬಂ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ಯೆಹೂ ದದ ಅರಸನಾದ ಅಹಜ್ಯನ ಸಹೋದರರನ್ನು ಕಂಡು ಅವರಿಗೆ--ನೀವು ಯಾರು ಅಂದನು. ಅದಕ್ಕವರು--ನಾವು ಅಹಜ್ಯನ ಸಹೋದರ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 ಮಕ್ಕ ಳನ್ನೂ ರಾಣಿಯ ಮಕ್ಕಳನ್ನೂ ವಂದಿಸಲು ಹೋಗುತ್ತೇವೆ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ಅವನು ಅವರನ್ನು ಜೀವದಿಂದ ಹಿಡಿಯಿರಿ ಎಂದು ಅವನು ಹೇಳಿದ್ದರಿಂದ ಅವರು ಇವರನ್ನು ಜೀವದಿಂದ ಹಿಡಿದು ಉಣ್ಣ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ರಿಸುವ ಮನೆಯ ಕುಣಿಯ ಬಳಿಯಲ್ಲಿ ಕೊಂದುಹಾಕಿದರು. ಅವರು ನಲವತ್ತೆರಡು ಮಂದಿ ಇದ್ದರು. ಅವರಲ್ಲಿ ಒಬ್ಬನ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ಳ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ಯೇಹುವು ಅಲ್ಲಿಂದ ಹೋಗಿ ತನ್ನನ್ನು ಎದುರು ಗೊಳ್ಳಲು ರೇಕಾಬನ ಮಗನಾದ ಯೆಹೋನಾದಾ ಬನನ್ನು ಕಂಡು ಅವನನ್ನು ವಂದ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--ನನ್ನ ಹೃದಯವು ನಿನ್ನ ಹೃದಯದೊಂದಿಗೆ ಇರುವಂತೆ ನಿನ್ನ ಹೃದಯವು ನನ್ನೊಂದಿಗೆ ಸರಿಯಾಗಿದೆಯ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ನಾದಾಬನು--ಅದೆ ಅಂದನು. ಹಾಗಾದರೆ ನಿನ್ನ ಕೈಕೊಡು ಅಂದನು. ಇವನು ತನ್ನ ಕೈಕೊಟ್ಟನು. ತನ್ನ ಬಳಿಗೆ ರಥ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ರಿಸಿಕೊಂಡು ಅವ ನ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ೀನು ನನ್ನ ಸಂಗಡ ಬಂದು ಕರ್ತನಿಗೋ ಸ್ಕರ ನನಗುಂಟಾದ ಆಸಕ್ತಿಯನ್ನು ನೋಡು ಎಂದು ಹೇಳಿ ಅವನನ್ನು ತನ್ನ ರಥ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್ರ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ನು ಸಮಾರ್ಯಕ್ಕೆ ಬಂದ ತರುವಾಯ ಸಮಾ ರ್ಯದಲ್ಲಿ ಕರ್ತನು ಎಲೀಯನಿಗೆ ಹೇಳಿದ ವಾಕ್ಯದ ಪ್ರಕಾರ ಅವನನ್ನು ನಾಶಮಾ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್ಯಂತರ ಅಹಾಬನಿಗೆ ಉಳಿದವರೆಲ್ಲರನ್ನು ಸಂಹ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ಯೇಹುವು ಜನರೆಲ್ಲರನ್ನು ಕೂಡಿಸಿ ಅವರಿಗೆ-- ಅಹಾಬನು ಸ್ವಲ್ಪವಾಗಿ ಬಾಳನನ್ನು ಸೇವಿಸಿದನು; ಆದರೆ ಯೇಹುವ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ಹಳವಾಗಿ ಸೇವ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ದರಿಂದ ಬಾಳನ ಎಲ್ಲಾ ಪ್ರವಾದಿಗಳನ್ನೂ ಸೇವಕರನ್ನೂ ಯಾಜಕರನ್ನೂ ನನ್ನ ಬಳಿಗೆ ಕರೆಯಿರಿ; ಒಬ್ಬನೂ ಬಾರದೆ ಇರಕೂಡ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ಬಾಳನಿಗೆ ಮಹಾಬಲಿ ಕೊಡಬೇಕಾಗಿದೆ. ಯಾವನಾದರೂ ಬಾರದೆ ಹೋದರೆ ಅವನು ಬದುಕನು ಅಂದನು. ಯಾಕಂದರೆ ಯೇಹುವು ಬಾಳ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ಾಧಿಸುವ ವರನ್ನು ನಾಶಮಾಡುವ ಹಾಗೆ ಇದನ್ನು ತಂತ್ರದಿಂದ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ಯೇಹುವು ಬಾಳನಿಗೋಸ್ಕರ ದೊಡ್ಡಸಂಘವನ್ನು ಪರಿಶುದ್ಧ ಮಾಡ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ಾಗೆಯೇ ಅವರು ಅದನ್ನು ಸಾರಿದರು. ಯೇಹುವು ಇಸ್ರಾಯೇಲಿನಲ್ಲೆಲ್ಲಾ ಕಳುಹಿಸಿದ್ದರಿಂದ ಬಾಳನನ್ನು ಸೇವಿಸುವವರೆ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ರು. ಬಾರದೆ ಇದ್ದವನು ಒಬ್ಬನೂ ಇರಲಿಲ್ಲ. ಅವರು ಬಾಳನ ಮನೆಯಲ್ಲಿ ಪ್ರವೇಶಿಸಿದಾಗ ಒಂದು ಕಡೆಯಿಂದ ಇನ್ನೊಂದು ಕಡ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ೆ ಬಾಳನ ಮನೆಯು ಪೂರ್ಣವಾಗಿ ತುಂಬ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ಅವನು ವಸ್ತ್ರಗಳ ಮನೆಯ ಮೇಲೆ ಇರುವವನಿಗೆ ಬಾಳನನ್ನು ಸೇವಿಸುವ ಎಲ್ಲರಿಗೋಸ್ಕರ ವಸ್ತ್ರಗಳನ್ನು ತಕ್ಕೊಂಡು ಬಾ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್ದರಿಂದ ಅವನು ಅವರಿಗೋಸ್ಕರ ವಸ್ತ್ರಗಳನ್ನು ತಕ್ಕೊಂಡು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ಗ ಯೇಹುವೂ ರೆಕಾಬನ ಮಗನಾದ ಯೆಹೋನಾದಾಬನೂ ಬಾಳನ ಮನೆಯಲ್ಲಿ ಪ್ರವೇಶಿಸಿ ದರು. ಅವರು ಬಾಳನನ್ನು ಆರಾಧಿಸುವವರ ಹೊರ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ಸಂಗಡ ಕರ್ತನ ಸೇವಕರಲ್ಲಿ ಒಬ್ಬನಾದರೂ ಇರದ ಹಾಗೆ ಶೋಧಿಸಿ ನೋಡಿರಿ ಎಂದು ಬಾಳನನ್ನು ಆರಾಧಿಸುವವರಿಗೆ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ರು ಬಲಿಗ ಳನ್ನೂ ದಹನಬಲಿಗಳನ್ನೂ ಅರ್ಪಿಸಲು ಒಳಗೆ ಪ್ರವೇ ಶಿಸಿದ ತರುವಾಯ ಯೇಹುವು ಹೊರಗೆ ಎಂಭತ್ತು ಮಂದ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ಿಸಿಕೊಂಡು ಅವರಿಗೆ--ನಾನು ನಿಮ್ಮ ಕೈಗೆ ಒಪ್ಪಿಸಿದ ಜನರಲ್ಲಿ ಯಾವನಾದರೂ ತಪ್ಪಿಸಿಕೊಂಡು ಹೋದರೆ ಅವನ ಪ್ರಾಣಕ್ಕೆ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ಣ ಈಡಾಗಿ ರುವ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ವನು ದಹನಬಲಿಯನ್ನು ಅರ್ಪಿಸಿ ತೀರಿಸಿದ ತರುವಾಯ ಏನಾಯಿತಂದರೆ, ಯೇಹುವು ಕಾವಲುಗಾರನಿಗೂ ಅಧಿಪತಿಗಳಿಗೂನೀವು ಒ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ಿ ಯಾವನೂ ಹೊರಗೆ ಬಾರದ ಹಾಗೆ ಅವರನ್ನು ಸಂಹರಿಸ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ಹಾಗೆಯೇ ಅವರನ್ನು ಕತ್ತಿಯಿಂದ ಸಂಹರಿಸಿದರು. ಕಾವಲು ಗಾರನೂ ಅಧಿಪತಿಗಳೂ ಅವರನ್ನು ಹೊರಗೆ ಹಾಕಿದ ತರುವಾಯ ಬಾಳನ ಮನ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ಕ್ಕೆ ಹೋಗಿ ಬಾಳನ ಮನೆಯಿಂದ ವಿಗ್ರಹವನ್ನು ತಂದು ಅವುಗಳನ್ನು ಸುಟ್ಟು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ಇದಲ್ಲದೆ ಅವರು ಬಾಳನ ವಿಗ್ರಹ ವನ್ನು ಒಡೆದುಹಾಕಿ ಬಾಳನ ಮನೆಯನ್ನು ಕೆಡವಿಬಿಟ್ಟು ಅದನ್ನು ಈ ಹೊತ್ತಿನ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ಪ್ಪೆಯಾಗಿ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ಹೀಗೆಯೇ ಯೇಹುವು ಬಾಳನನ್ನು ಇಸ್ರಾಯೇಲಿ ನಲ್ಲಿಂದ ನಾಶಮಾಡಿ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ದರೆ ಬೇತೇಲ್‌, ದಾನ್‌ನಲ್ಲಿಯೂ ಇರುವ ಬಂಗಾರದ ಹೋರಿಗಳಿಂದ ಇಸ್ರಾಯೇಲನ್ನು ಪಾಪಮಾಡಲು ಪ್ರೇರೇಪಿಸಿದ ನೆಬಾಟ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ೊಬ್ಬಾಮನ ಪಾಪಗಳನ್ನು ಯೇಹುವು ತೊರೆದುಬಿ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ಕರ್ತನು ಯೇಹು ವಿಗೆ--ನೀನು ನನ್ನ ದೃಷ್ಟಿಗೆ ಸರಿಯಾದದ್ದನ್ನು ನಡಿಸಿ ನನ್ನ ಹೃದಯದಲ್ಲಿದ್ದ ಎಲ್ಲಾದರ ಪ್ರಕಾರ ಅಹಾಬ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ಗೆ ಮಾಡಿ ಯುಕ್ತವಾದದ್ದನ್ನು ಮಾಡಿದ್ದರಿಂದ ನಿನ್ನ ಮಕ್ಕಳು ನಾಲ್ಕು ವಂಶಗಳ ವರೆಗೂ ಇಸ್ರಾಯೇ ಲಿನ ಸಿಂಹಾಸನ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ಳಿತುಕೊಳ್ಳುವರ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ದರೆ ಯೇಹುವು ತನ್ನ ಪೂರ್ಣಹೃದಯ ದಿಂದ ಇಸ್ರಾಯೇಲಿನ ದೇವರಾದ ಕರ್ತನ ನ್ಯಾಯ ಪ್ರಮಾಣದಲ್ಲಿ ನಡೆಯ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ಚ್ಚರಿಕೆಯಾಗಿರ ಲಿಲ್ಲ; ಇಸ್ರಾಯೇಲ್ಯರನ್ನು ಪಾಪಮಾಡಲು ಪ್ರೇರೇಪಿ ಸಿದ ಯಾರೊಬ್ಬಾಮನ ಪಾಪಗಳನ್ನು ತೊರೆದು ಬಿ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 ದಿವಸಗಳಲ್ಲಿ ಕರ್ತನು ಇಸ್ರಾಯೇಲನ್ನು ಕಡಿಮೆ ಮಾಡಲು ಆರಂಭಿಸಿದನು. ಯಾಕಂದರೆ ಹಜಾಯೇ ಲನು ಇಸ್ರಾಯೇಲಿನ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ರೆಗಳಲ್ಲಿ ಅವರನ್ನು ಸಂಹ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ಮೂಡಣದಲ್ಲಿ ಯೊರ್ದನ್‌ ಮೊದಲುಗೊಂಡು ಗಾದ್ಯರೂ ರೂಬೆನ್ಯರೂ ವಾಸ ವಾಗಿದ್ದ ಗಿಲ್ಯಾದಿನ ಎಲ್ಲಾ ದೇಶವನ್ನೂ ಅರ್ನೋನ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ದಿಯ ಬಳಿಯಲ್ಲಿರುವ ಅರೋಯೇರ್‌ ಮೊದಲು ಗೊಂಡು ಮನಸ್ಸೆಯವರು ನಿವಾಸವಾಗಿದ್ದ ಗಿಲ್ಯಾದ್‌ ಬಾಶಾನ್‌ ಸಂಹ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ದರೆ ಯೇಹುವಿನ ಇತರ ಕ್ರಿಯೆಗಳೂ ಅವನು ಮಾಡಿದ್ದೆಲ್ಲ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ಅವನ ಪರಾಕ್ರಮವೆಲ್ಲವೂ ಇಸ್ರಾಯೇಲಿನ ಅರಸುಗಳ ವೃತಾಂತಗಳ ಪುಸ್ತಕದಲ್ಲಿ ಬರೆದಿರುತ್ತವೆ. ಯೇಹುವು ತನ್ನ ಪಿತೃಗಳ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ದ್ರಿಸಿದನು; ಅವನನ್ನು ಸಮಾರ್ಯದಲ್ಲಿ ಹೂಣಿಟ್ಟರು. ಅವನ ಮಗನಾದ ಯೆಹೋವಾಹಾಜನು ಅವನಿಗೆ ಬದಲಾಗಿ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ಯೇಹುವು ಸಮಾರ್ಯದಲ್ಲಿ ಇಸ್ರಾಯೇಲಿನ ಮೇಲೆ ಆಳಿದ್ದು ಇಪ್ಪತ್ತೆಂಟು ವರುಷ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2026-10-20T05:19:16Z</dcterms:created>
  <dcterms:modified xsi:type="dcterms:W3CDTF">2026-10-20T05:19:16Z</dcterms:modified>
  <dc:title>2 ಅರಸುಗಳು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