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presProps" Target="presProps.xml"/>
  <Relationship Id="rId50" Type="http://schemas.openxmlformats.org/officeDocument/2006/relationships/viewProps" Target="viewProps.xml"/>
  <Relationship Id="rId5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அலங்கத்தைக் கட்டிமுடித்ததையும், இனி அதிலே திறப்பு ஒன்றுமில்லை என்பதையும், சன்பல்லாத்தும், தொபியாவும், அரபியனான கேஷேமும் எங்களுக்குண்டாயிருந்த மற்றப் பகைஞரும் கேள்விப்பட்டபோ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அலங்கத்தைக் கட்டிமுடித்ததையும், இனி அதிலே திறப்பு ஒன்றுமில்லை என்பதையும், சன்பல்லாத்தும், தொபியாவும், அரபியனான கேஷேமும் எங்களுக்குண்டாயிருந்த மற்றப் பகைஞரும் கேள்விப்பட்டபோ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அலங்கத்தைக் கட்டிமுடித்ததையும், இனி அதிலே திறப்பு ஒன்றுமில்லை என்பதையும், சன்பல்லாத்தும், தொபியாவும், அரபியனான கேஷேமும் எங்களுக்குண்டாயிருந்த மற்றப் பகைஞரும் கேள்விப்பட்டபோ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வாசல்களுக்கு இன்னும் கதவுபோடாதிருக்கையில், சன்பல்லாத்தும், கேஷேமும் ஆள் அனுப்பி: நாம் ஓனோ பள்ளத்தாக்கில் இருக்கிற கிராமங்கள் ஒன்றில் ஒருவரையொருவர் கண்டு பேசுவோம் வாரும் என்று கூப்பிட்டார்கள்; அவர்களோவென்றால், எனக்குப் பொல்லாப்புச் செய்ய நினைத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வாசல்களுக்கு இன்னும் கதவுபோடாதிருக்கையில், சன்பல்லாத்தும், கேஷேமும் ஆள் அனுப்பி: நாம் ஓனோ பள்ளத்தாக்கில் இருக்கிற கிராமங்கள் ஒன்றில் ஒருவரையொருவர் கண்டு பேசுவோம் வாரும் என்று கூப்பிட்டார்கள்; அவர்களோவென்றால், எனக்குப் பொல்லாப்புச் செய்ய நினைத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நான் அவர்களிடத்திற்கு ஆட்களை அனுப்பி: நான் பெரிய வேலையைச் செய்கிறேன், நான் வரக் கூடாது, நான் அந்த வேலையைவிட்டு உங்களிடத்திற்கு வருகிறதினால் அது மினக்கட்டுப்போவானேன் என்று சொல்லச்சொன்ன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நான் அவர்களிடத்திற்கு ஆட்களை அனுப்பி: நான் பெரிய வேலையைச் செய்கிறேன், நான் வரக் கூடாது, நான் அந்த வேலையைவிட்டு உங்களிடத்திற்கு வருகிறதினால் அது மினக்கட்டுப்போவானேன் என்று சொல்லச்சொன்ன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இந்தப்பிரகாரமாக நாலுதரம் எனக்குச் சொல்லியனுப்பினார்கள்; நானும் இந்தப்பிரகாரமாகவே அவர்களுக்கு மறுமொழி அனுப்பின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ஐந்தாந்தரமும் சன்பல்லாத்து அந்தப் பிரகாரமாகவே தன் வேலைக்காரனையும், அவன் கையிலே முத்திரைபோடாத ஒரு கடிதத்தையும் எனக்கு அனுப்பி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ிலே: நீரும் யூதரும் கலகம்பண்ண நினைக்கிறீர்கள் என்றும், அதற்காக நீர் அலங்கத்தைக் கட்டுகிறீர் என்றும், இவ்விதமாக நீர் அவர்களுக்கு ராஜாவாகப் போகிறீர் என்றும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ிலே: நீரும் யூதரும் கலகம்பண்ண நினைக்கிறீர்கள் என்றும், அதற்காக நீர் அலங்கத்தைக் கட்டுகிறீர் என்றும், இவ்விதமாக நீர் அவர்களுக்கு ராஜாவாகப் போகிறீர் என்ற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ிலே: நீரும் யூதரும் கலகம்பண்ண நினைக்கிறீர்கள் என்றும், அதற்காக நீர் அலங்கத்தைக் கட்டுகிறீர் என்றும், இவ்விதமாக நீர் அவர்களுக்கு ராஜாவாகப் போகிறீர் என்ற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ூதாவிலே ஒரு ராஜா இருக்கிறார் என்று உம்மைக்குறித்து எருசலேமிலே கூறுகிற தீர்க்கதரிசிகளையும் சம்பாதித்தீரென்றும் புறஜாதிகளுக்குள்ளே பிரஸ்தாபமாயிருக்கிறது, கஷ்மூமுவும் அப்படிச் சொல்லுகிறான்; இப்போதும் அந்தச் செய்தி ராஜாவுக்கு எட்டுமே; ஆகையால் நாம் ஒருவரோடொருவர் ஆலோசனைபண்ணுகிறதற்காக நீர் வரவேண்டும் என்று எழுதியிரு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ூதாவிலே ஒரு ராஜா இருக்கிறார் என்று உம்மைக்குறித்து எருசலேமிலே கூறுகிற தீர்க்கதரிசிகளையும் சம்பாதித்தீரென்றும் புறஜாதிகளுக்குள்ளே பிரஸ்தாபமாயிருக்கிறது, கஷ்மூமுவும் அப்படிச் சொல்லுகிறான்; இப்போதும் அந்தச் செய்தி ராஜாவுக்கு எட்டுமே; ஆகையால் நாம் ஒருவரோடொருவர் ஆலோசனைபண்ணுகிறதற்காக நீர் வரவேண்டும் என்று எழுதியிரு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ூதாவிலே ஒரு ராஜா இருக்கிறார் என்று உம்மைக்குறித்து எருசலேமிலே கூறுகிற தீர்க்கதரிசிகளையும் சம்பாதித்தீரென்றும் புறஜாதிகளுக்குள்ளே பிரஸ்தாபமாயிருக்கிறது, கஷ்மூமுவும் அப்படிச் சொல்லுகிறான்; இப்போதும் அந்தச் செய்தி ராஜாவுக்கு எட்டுமே; ஆகையால் நாம் ஒருவரோடொருவர் ஆலோசனைபண்ணுகிறதற்காக நீர் வரவேண்டும் என்று எழுதியிரு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 நான் நீர் சொல்லுகிற அந்தக் காரியங்களில் ஒன்றும் நடக்கவில்லை; அவைகள் உம்முடைய மனோராஜ்யமே ஒழிய வேறல்ல என்று சொல்லியனுப்பின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 நான் நீர் சொல்லுகிற அந்தக் காரியங்களில் ஒன்றும் நடக்கவில்லை; அவைகள் உம்முடைய மனோராஜ்யமே ஒழிய வேறல்ல என்று சொல்லியனுப்பின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வேலை நடந்தேறாதபடிக்கு எங்கள் கை சலித்துப்போம் என்று சொல்லி, அவர்கள் எல்லாரும் எங்களைப் பயமுறுத்தப்பார்த்தார்கள். ஆதலால் தேவனே நீர் என் கைகளைத் திடப்படுத்தியருள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வேலை நடந்தேறாதபடிக்கு எங்கள் கை சலித்துப்போம் என்று சொல்லி, அவர்கள் எல்லாரும் எங்களைப் பயமுறுத்தப்பார்த்தார்கள். ஆதலால் தேவனே நீர் என் கைகளைத் திடப்படுத்தியருள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வேலை நடந்தேறாதபடிக்கு எங்கள் கை சலித்துப்போம் என்று சொல்லி, அவர்கள் எல்லாரும் எங்களைப் பயமுறுத்தப்பார்த்தார்கள். ஆதலால் தேவனே நீர் என் கைகளைத் திடப்படுத்தியருளும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ெகதாபெயேலின் குமாரனாகிய தெலாயாவின் மகன் செமாயா தன் வீட்டிலே அடைக்கப்பட்டிருக்கும்போது, நான் அவனிடத்தில் போனேன்; அப்பொழுது அவன் நாம் இருவருமாய் தேவனுடைய வீடாகிய ஆலயத்துக்குள்ளே போய் தேவாலயத்தின் கதவுகளைப் பூட்டுவோம் வாரும்; உம்மைக் கொன்றுபோட வருவார்கள், இரவிலே உம்மைக் கொன்றுபோட வருவார்கள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ெகதாபெயேலின் குமாரனாகிய தெலாயாவின் மகன் செமாயா தன் வீட்டிலே அடைக்கப்பட்டிருக்கும்போது, நான் அவனிடத்தில் போனேன்; அப்பொழுது அவன் நாம் இருவருமாய் தேவனுடைய வீடாகிய ஆலயத்துக்குள்ளே போய் தேவாலயத்தின் கதவுகளைப் பூட்டுவோம் வாரும்; உம்மைக் கொன்றுபோட வருவார்கள், இரவிலே உம்மைக் கொன்றுபோட வருவார்கள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ெகதாபெயேலின் குமாரனாகிய தெலாயாவின் மகன் செமாயா தன் வீட்டிலே அடைக்கப்பட்டிருக்கும்போது, நான் அவனிடத்தில் போனேன்; அப்பொழுது அவன் நாம் இருவருமாய் தேவனுடைய வீடாகிய ஆலயத்துக்குள்ளே போய் தேவாலயத்தின் கதவுகளைப் பூட்டுவோம் வாரும்; உம்மைக் கொன்றுபோட வருவார்கள், இரவிலே உம்மைக் கொன்றுபோட வருவார்கள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நான்; என்னைப்போன்ற மனிதன் ஓடிப்போவானோ? என்னைப்போன்றவன் உயிர்பிழைக்கும்படி தேவாலயத்திலே போய்ப் பதுங்குவானோ? நான் போவதில்லை என்ற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நான்; என்னைப்போன்ற மனிதன் ஓடிப்போவானோ? என்னைப்போன்றவன் உயிர்பிழைக்கும்படி தேவாலயத்திலே போய்ப் பதுங்குவானோ? நான் போவதில்லை என்ற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ன் அவனை அனுப்பவில்லையென்றும், தொபியாவும் சன்பல்லாத்தும் அவனுக்குக் கூலிகொடுத்ததினால், அவன் எனக்கு விரோதமாய் அந்தத் தீர்க்கதரிசனத்தைச் சொன்னான் என்றும் அறிந்துகொண்ட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ன் அவனை அனுப்பவில்லையென்றும், தொபியாவும் சன்பல்லாத்தும் அவனுக்குக் கூலிகொடுத்ததினால், அவன் எனக்கு விரோதமாய் அந்தத் தீர்க்கதரிசனத்தைச் சொன்னான் என்றும் அறிந்துகொண்ட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பயந்து அப்படிச் செய்து பாவங்கட்டிக்கொள்ளுகிறதற்கும், என்னை நிந்திக்கத்தக்க அபகீர்த்திக்கு முகாந்தரம் உண்டாக்குகிறதற்கும் அவனுக்குக் கைக்கூலி கொடுத்திருந்த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பயந்து அப்படிச் செய்து பாவங்கட்டிக்கொள்ளுகிறதற்கும், என்னை நிந்திக்கத்தக்க அபகீர்த்திக்கு முகாந்தரம் உண்டாக்குகிறதற்கும் அவனுக்குக் கைக்கூலி கொடுத்திருந்த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தேவனே, தொபியாவும் சன்பல்லாத்தும் செய்த இந்தச் செய்கைகளுக்குத்தக்கதாக நீர் அவர்களையும், நொவதியாள் என்னும் தீர்க்கதரிசியானவளையும், எனக்குப் பயமுண்டாக்கப்பார்த்த மற்றத் தீர்க்கதரிசிகளையும் நினைத்துக்கொள்ள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தேவனே, தொபியாவும் சன்பல்லாத்தும் செய்த இந்தச் செய்கைகளுக்குத்தக்கதாக நீர் அவர்களையும், நொவதியாள் என்னும் தீர்க்கதரிசியானவளையும், எனக்குப் பயமுண்டாக்கப்பார்த்த மற்றத் தீர்க்கதரிசிகளையும் நினைத்துக்கொள்ள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தேவனே, தொபியாவும் சன்பல்லாத்தும் செய்த இந்தச் செய்கைகளுக்குத்தக்கதாக நீர் அவர்களையும், நொவதியாள் என்னும் தீர்க்கதரிசியானவளையும், எனக்குப் பயமுண்டாக்கப்பார்த்த மற்றத் தீர்க்கதரிசிகளையும் நினைத்துக்கொள்ள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ே அலங்கமானது ஐம்பத்திரண்டு நாளைக்குள்ளே கட்டப்பட்டு, எலூல் மாதம் இருபத்தைந்தாந்தேதியிலே முடிந்த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ே அலங்கமானது ஐம்பத்திரண்டு நாளைக்குள்ளே கட்டப்பட்டு, எலூல் மாதம் இருபத்தைந்தாந்தேதியிலே முடிந்த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ங்கள் பகைஞர் எல்லாரும் அதைக் கேட்டபோதும், எங்கள் சுற்றுப்புறத்தாராகிய புறஜாதியான அனைவரும் கண்டபோதும், மிகவும் முனையற்றுப்போய், இந்தக் கிரியை எங்கள் தேவனால் கைகூடி வந்ததென்று அறிந்த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ங்கள் பகைஞர் எல்லாரும் அதைக் கேட்டபோதும், எங்கள் சுற்றுப்புறத்தாராகிய புறஜாதியான அனைவரும் கண்டபோதும், மிகவும் முனையற்றுப்போய், இந்தக் கிரியை எங்கள் தேவனால் கைகூடி வந்ததென்று அறிந்த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ங்கள் பகைஞர் எல்லாரும் அதைக் கேட்டபோதும், எங்கள் சுற்றுப்புறத்தாராகிய புறஜாதியான அனைவரும் கண்டபோதும், மிகவும் முனையற்றுப்போய், இந்தக் கிரியை எங்கள் தேவனால் கைகூடி வந்ததென்று அறிந்த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த நாட்களில் யூதாவிலுள்ள பெரிய மனிதரிடத்திலிருந்து தொபியாவுக்குப் போகிறதும், தொபியாவினிடத்திலிருந்து அவர்களுக்கு வருகிறதுமான கடிதங்கள் அநேகமாயிருந்த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த நாட்களில் யூதாவிலுள்ள பெரிய மனிதரிடத்திலிருந்து தொபியாவுக்குப் போகிறதும், தொபியாவினிடத்திலிருந்து அவர்களுக்கு வருகிறதுமான கடிதங்கள் அநேகமாயிருந்த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ஆராகின் குமாரனாகிய செகனியாவுக்கு மருமகனாயிருந்ததுமல்லாமல், அவன் குமாரனாகிய யோகனான் பெரகியாவின் குமாரனாகிய மெசுல்லாமின் குமாரத்தியை விவாகம்பண்ணியிருந்தபடியாலும், யூதாவில் அநேகர் அவனுக்கு ஆணையிட்டுக் கொடுத்திருந்த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ஆராகின் குமாரனாகிய செகனியாவுக்கு மருமகனாயிருந்ததுமல்லாமல், அவன் குமாரனாகிய யோகனான் பெரகியாவின் குமாரனாகிய மெசுல்லாமின் குமாரத்தியை விவாகம்பண்ணியிருந்தபடியாலும், யூதாவில் அநேகர் அவனுக்கு ஆணையிட்டுக் கொடுத்திருந்த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ஆராகின் குமாரனாகிய செகனியாவுக்கு மருமகனாயிருந்ததுமல்லாமல், அவன் குமாரனாகிய யோகனான் பெரகியாவின் குமாரனாகிய மெசுல்லாமின் குமாரத்தியை விவாகம்பண்ணியிருந்தபடியாலும், யூதாவில் அநேகர் அவனுக்கு ஆணையிட்டுக் கொடுத்திருந்த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செய்யும் நன்மைகளையும் அவர்கள் எனக்கு முன்பாக விவரித்து, என் வார்த்தைகளை அவனுக்குக் கொண்டுபோவார்கள்; தொபியா எனக்குப் பயமுண்டாகக் கடிதங்களை அனுப்புவ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செய்யும் நன்மைகளையும் அவர்கள் எனக்கு முன்பாக விவரித்து, என் வார்த்தைகளை அவனுக்குக் கொண்டுபோவார்கள்; தொபியா எனக்குப் பயமுண்டாகக் கடிதங்களை அனுப்புவ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செய்யும் நன்மைகளையும் அவர்கள் எனக்கு முன்பாக விவரித்து, என் வார்த்தைகளை அவனுக்குக் கொண்டுபோவார்கள்; தொபியா எனக்குப் பயமுண்டாகக் கடிதங்களை அனுப்புவ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198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তারপর সন্বল্লট, টোবিয ও গেশম নামে আরব ও আমাদের অন্যান্য শএুরা জানতে পারল যে আমি জেরুশালেম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ওয়াল নির্মাণ করছিলাম| দেওয়ালের গায়ের গর্তগুলি ভরাট করা হলেও তখনও অবশ্য আমাদের দরজার পাল্ল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সানো বাকি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অতএব সন্বল্লট ও গেশম তখন আমাকে একটি খবর পাঠাল: “চলো নহিমিয়: ওনো সমভূমির কেফিরিন শহরে আ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ক্ষাত্‌ করি|” কিন্তু ওরা আমার ক্ষতি করার পরিকল্পনা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কিন্তু আমি ওদের এই কথা বলে ফেরত পাঠালাম: “আমি খুব জরুরী কাজে ব্যস্ত আছি, তাই তোমাদের সঙ্গে দেখ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ার জন্য আমি কাজ বন্ধ করতে পারব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সন্বল্লট ও গেশম আমাকে চারবার একই খবর পাঠিয়েছিল, কিন্তু আমি তাদের একই উত্তর দিয়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ারপর পঞ্চমবার সন্বল্লট ওর নিজের এক সাহায্যকারীর মাধ্যমে আমাকে একই আমন্ত্রণ পাঠা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চিঠিটিতে লেখা ছিল: “চতুর্দিকে একটি গুজব ছড়াচ্ছে এবং এমনকি গেশমও বলেছে যে, তুমি ও ইহুদীরা নাক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ার বিরুদ্ধে বিদ্রোহ করার পরিকল্পনা করছ| যে কারণে নাকি তোমরা জেরুশালেম শহরের চারপাশে দেওয়াল তুলছ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সাধারণ বলছে, বিদ্রোহের পর তুমিই নাকি হবে ইহুদীদের নতুন রাজ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গুজবে একথাও বলা হচ্ছে যে তোমার সম্বন্ধে এই কথা জেরুশালেমে ঘোষণা করতে তুমি ভাব্বাদীদের নিযুক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: ‘যিহূদায় এক রাজা আছেন!’“দেখো নহিমিয়, আমি তোমাকে সাবধান করে দিতে চাই যে শীগ্গিরই রাজা শীঘ্র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সব খবর পেয়ে যাবেন| তাই বলছি, এসো আমরা এক সঙ্গে বসে এ বিষয়ে কথাবার্তা বল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আমি তখন সন্বল্লটকে বলে পাঠালাম, “তুমি যা অভিয়োগ করেছ তার কোনটাই সত্যি নয়| তুমি তোমার নিজের মা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ই এই গল্পটা বানাচ্ছ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আসলে আমাদের শএুরা আমাদের ভয় দেখাতে চেষ্টা করছিল| ওরা ভাবছিল, “এসব করলে ইহুদীরা ভয় পেয়ে কা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ন্ধ করে দেবে আর দেওয়ালের কাজও শেষ হবে না|”কিন্তু আমি প্রার্থনা করেছিলাম, “হে ঈশ্বর, আমাকে শক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ও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এক দিন আমি শময়িয়র সঙ্গে দেখা করতে তার বাড়িতে গেলাম| শময়িয় ছিল দলাযের পুত্র| দলায 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হেটবেলের পুত্র| শময়িয় তার বাড়িতে ছিল| সে আমাকে বলল,“নহিমিয়, চল আমরা ঈশ্বরের মন্দিরে দেখা ক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ল আমরা পবিত্র স্থানের ভিতরে গিয়ে দরজা বন্ধ করে দিই, কারণ শএুরা আজ রাতে তোমাকে হত্যা করতে আসছ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আমি শময়িয়কে উত্তরে বললাম, “আমার মতো কোন ব্যক্তির কি পালিয়ে যাওয়া উচিত্‌? আমার মতো এক জ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ক্তির কি নিজের প্রাণ বাঁচানোর জন্য পবিত্র স্থানের ভেতরে যাওয়া উচিত্‌? আমি যাব না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আমি জানতাম যে আমাকে সাবধান করতে ঈশ্বর শময়িয়কে পাঠান নি| আমি বুঝতে পারলাম যে সে আমার বিরুদ্ধ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বিষ্যদ্বাণী করেছিল কারণ টোবিয ও সন্বল্লট তাকে তা করার জন্য টাকা দি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আমাকে ভয় দেখানোর জন্য ও মন্দিরের ভেতরে যেতে প্ররোচিত করবার জন্য শময়িয়কে টাকা দেওয়া হয়ে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ে এই কাজ করে আমি পাপাচরণ করি তাহলে ওরা আমাকে অপদস্থ করবার জন্য বদনাম দিতে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হে ঈশ্বর, সন্বল্লট ও টোবিযকে এবং তারা যে মন্দ কাজগুলি করেছে তা অনুগ্রহ করে মনে রেখ| এমন ক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ব্বাদিণী নোযদিযার কথা এবং অন্যান্য যে সমস্ত ভাব্বাদীরা আমাকে ভয় দেখাতে চেষ্টা করছে তাদের কথা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মি স্মরণে রেখ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ইলূল মাসের 25 দিনের মাথায় জেরুশালেমের দেওয়াল গাঁথার কাজ শেষ হল| দেওয়াল নির্মাণ শেষ করতে 5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ন লেগ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খন আমাদের সমস্ত শএু ও আশেপাশের সব জাতিগুলি জানতে পারল যে দেওয়াল নির্মাণের কাজ শেষ হয়েছে| ত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তাদের সাহস হারিযে ফেলল| কেন? কারণ ওরা বুঝতে পেরেছিল, যে আমাদের ঈশ্বরের সহায়তাতেই একাজ শে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এছাড়াও, সে সময়ে দেওয়াল নির্মাণের কাজ শেষ হবার পর, যিহূদার ধনী ব্যক্তিরা টোবিযকে চিঠি লিখত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টোবিয সেসব চিঠির জবাব দি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ারা ঐসব চিঠি লিখেছিল কারণ যিহূদাতে বহু লোক তার প্রতি বিশ্বস্ত থাকবে বলে প্রতিশ্রুতি দি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রণ টোবিয, আরহের পুত্র শখনিয়ের জামাতা ছিল| উপরন্তু টোবিয়ের পুত্র য়িহোহানন বেরিখিযের পু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শুল্লমের কন্যাকে বিয়ে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অতীতে তারা টোবিযর কাছে প্রতিশ্রুতি দিয়েছিল, তাই এরা আমার কাছে বলেছিল টোবিয কত ভাল ছিল|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র্য়কলাপ সম্পর্কে তারা টোবিযকে যাবতীয় খবরাখবর দিত| টোবিয আমাকে ভয় দেখানোর জন্য চিঠি পাঠান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ব্যাহত রেখ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2026-10-20T13:39:52Z</dcterms:created>
  <dcterms:modified xsi:type="dcterms:W3CDTF">2026-10-20T13:39:52Z</dcterms:modified>
  <dc:title>নহিমিয়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