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ஓய்வுநாளிலே பரிசேயரில் தலைவனாகிய ஒருவனுடைய வீட்டிலே அவர் போஜனம் பண்ணும்படிக்குப் போயிருந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ஓய்வுநாளிலே பரிசேயரில் தலைவனாகிய ஒருவனுடைய வீட்டிலே அவர் போஜனம் பண்ணும்படிக்குப் போயிரு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ீர்க்கோவை வியாதியுள்ள ஒரு மனுஷன் அவருக்கு முன்பாக இருந்தான். என்ன செய்வாரோவென்று ஜனங்கள் அவர் மேல் நோக்கமாய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நியாயசாஸ்திரிகளையும் பரிசேயரையும் பார்த்து: ஒய்வுநாளிலே சொஸ்தமாக்குகிறது நியாயமா என்று கேட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்கள் பேசாமலிருந்தார்கள். அப்பொழுது அவர் அவனை அழைத்து, சொஸ்தமாக்கி, அனுப்பிவி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்கள் பேசாமலிருந்தார்கள். அப்பொழுது அவர் அவனை அழைத்து, சொஸ்தமாக்கி, அனுப்பிவிட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உங்களில் ஒருவனுடைய கழுதையாவது எருதாவது ஓய்வுநாளில் துரவிலே விழுந்தால், அவன் அதை உடனே தூக்கிவிடானோ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உங்களில் ஒருவனுடைய கழுதையாவது எருதாவது ஓய்வுநாளில் துரவிலே விழுந்தால், அவன் அதை உடனே தூக்கிவிடானோ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உத்தரவுசொல்ல அவர்களால் கூடாமற்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ருந்துக்கு அழைக்கப்பட்டவர்கள் பந்தியில் முதன்மையான இடங்களைத் தெரிந்துகொண்டதை அவர் பார்த்து, அவர்களுக்கு ஒரு உவமையைச் சொன்னார்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ருந்துக்கு அழைக்கப்பட்டவர்கள் பந்தியில் முதன்மையான இடங்களைத் தெரிந்துகொண்டதை அவர் பார்த்து, அவர்களுக்கு ஒரு உவமையைச் சொன்னார்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ால் கலியாணத்துக்கு நீ அழைக்கப்பட்டிருக்கும்போது, பந்தியில் முதன்மையான இடத்தில் உட்காராதே; உன்னிலும் கனமுள்ளவன் ஒருவேளை அவனால் அழைக்கப்பட்டிர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ால் கலியாணத்துக்கு நீ அழைக்கப்பட்டிருக்கும்போது, பந்தியில் முதன்மையான இடத்தில் உட்காராதே; உன்னிலும் கனமுள்ளவன் ஒருவேளை அவனால் அழைக்கப்பட்டிருப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உன்னையும் அவனையும் அழைத்தவன் உன்னிடத்தில் வந்து: இவருக்கு இடங்கொடு என்பான்; அப்பொழுது நீ வெட்கத்தோடே தாழ்ந்த இடத்திற்குப் போகவேண்டியத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உன்னையும் அவனையும் அழைத்தவன் உன்னிடத்தில் வந்து: இவருக்கு இடங்கொடு என்பான்; அப்பொழுது நீ வெட்கத்தோடே தாழ்ந்த இடத்திற்குப் போகவேண்டியத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உன்னையும் அவனையும் அழைத்தவன் உன்னிடத்தில் வந்து: இவருக்கு இடங்கொடு என்பான்; அப்பொழுது நீ வெட்கத்தோடே தாழ்ந்த இடத்திற்குப் போகவேண்டியத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ழைக்கப்பட்டிருக்கும்போது, போய், தாழ்ந்த இடத்தில் உட்காரு; அப்பொழுது உன்னை அழைத்தவன் வந்து: சிநேகிதனே, உயர்ந்த இடத்தில் வாரும் என்று சொல்லும்போது, உன்னுடனேகூடப் பந்தியிருக்கிறவர்களுக்கு முன்பாக உனக்குக் கனமுண்டா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ழைக்கப்பட்டிருக்கும்போது, போய், தாழ்ந்த இடத்தில் உட்காரு; அப்பொழுது உன்னை அழைத்தவன் வந்து: சிநேகிதனே, உயர்ந்த இடத்தில் வாரும் என்று சொல்லும்போது, உன்னுடனேகூடப் பந்தியிருக்கிறவர்களுக்கு முன்பாக உனக்குக் கனமுண்டா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ழைக்கப்பட்டிருக்கும்போது, போய், தாழ்ந்த இடத்தில் உட்காரு; அப்பொழுது உன்னை அழைத்தவன் வந்து: சிநேகிதனே, உயர்ந்த இடத்தில் வாரும் என்று சொல்லும்போது, உன்னுடனேகூடப் பந்தியிருக்கிறவர்களுக்கு முன்பாக உனக்குக் கனமுண்டா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னைத் தான் உயர்த்துகிறவனெவனும் தாழ்த்தப்படுவான், தன்னைத்தான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னைத் தான் உயர்த்துகிறவனெவனும் தாழ்த்தப்படுவான், தன்னைத்தான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அவர் தம்மை விருந்துக்கு அழைத்தவனை நோக்கி: நீ பகல்விருந்தாவது இராவிருந்தாவது பண்ணும்போது, உன் சிநேகிதரையாகிலும் உன் சகோதரரையாகிலும், உன் பந்து ஜனங்களையாகிலும், ஐசுவரியமுள்ள அயலகத்தாரையாகிலும் அழைக்கவேண்டாம்; அழைத்தால் அவர்களும் உன்னை அழைப்பார்கள், அப்பொழுது உனக்குப் பதிலுக்குப் பதில் செய்தத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அவர் தம்மை விருந்துக்கு அழைத்தவனை நோக்கி: நீ பகல்விருந்தாவது இராவிருந்தாவது பண்ணும்போது, உன் சிநேகிதரையாகிலும் உன் சகோதரரையாகிலும், உன் பந்து ஜனங்களையாகிலும், ஐசுவரியமுள்ள அயலகத்தாரையாகிலும் அழைக்கவேண்டாம்; அழைத்தால் அவர்களும் உன்னை அழைப்பார்கள், அப்பொழுது உனக்குப் பதிலுக்குப் பதில் செய்தத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அவர் தம்மை விருந்துக்கு அழைத்தவனை நோக்கி: நீ பகல்விருந்தாவது இராவிருந்தாவது பண்ணும்போது, உன் சிநேகிதரையாகிலும் உன் சகோதரரையாகிலும், உன் பந்து ஜனங்களையாகிலும், ஐசுவரியமுள்ள அயலகத்தாரையாகிலும் அழைக்கவேண்டாம்; அழைத்தால் அவர்களும் உன்னை அழைப்பார்கள், அப்பொழுது உனக்குப் பதிலுக்குப் பதில் செய்தத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விருந்துபண்ணும்போது ஏழைகளையும் ஊனரையும் சப்பாணிகளையும் குருடரையும் அழைப்ப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 பாக்கியவானாயிருப்பாய்; அவர்கள் உனக்குப் பதில் செய்யமாட்டார்கள்; நீதிமான்களின் உயிர்த்தெழுதலில் உனக்குப் பதில் செய்யப்படும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 பாக்கியவானாயிருப்பாய்; அவர்கள் உனக்குப் பதில் செய்யமாட்டார்கள்; நீதிமான்களின் உயிர்த்தெழுதலில் உனக்குப் பதில் செய்யப்படும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ோடேகூடப் பந்தியிருந்தவர்களில் ஒருவன் இவைகளைக் கேட்டபொழுது, அவரை நோக்கி: தேவனுடைய ராஜ்யத்தில் போஜனம்பண்ணுகிறவன் பாக்கியவா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ோடேகூடப் பந்தியிருந்தவர்களில் ஒருவன் இவைகளைக் கேட்டபொழுது, அவரை நோக்கி: தேவனுடைய ராஜ்யத்தில் போஜனம்பண்ணுகிறவன் பாக்கியவா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ர்: ஒரு மனுஷன் பெரியவிருந்தை ஆயத்தம்பண்ணி, அநேகரை அழைப்ப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 வேளையில் தன் ஊழியக்காரனை நோக்கி: நீ அழைக்கப்பட்டவர்களிடத்தில் போய், எல்லாம் ஆயத்தமாயிருக்கிறது, வாருங்கள், என்று சொல்லென்று அவனை அனுப்ப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 வேளையில் தன் ஊழியக்காரனை நோக்கி: நீ அழைக்கப்பட்டவர்களிடத்தில் போய், எல்லாம் ஆயத்தமாயிருக்கிறது, வாருங்கள், என்று சொல்லென்று அவனை அனுப்ப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ெல்லாரும் போக்குச்சொல்லத் தொடங்கினார்கள். ஒருவன்: ஒரு வயலைக்கொண்டேன், நான் அகத்தியமாய்ப்போய், அதைப் பார்க்கவேண்டும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ெல்லாரும் போக்குச்சொல்லத் தொடங்கினார்கள். ஒருவன்: ஒரு வயலைக்கொண்டேன், நான் அகத்தியமாய்ப்போய், அதைப் பார்க்கவேண்டும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ேறொருவன்: ஐந்தேர்மாடு கொண்டேன், அதைச் சோதித்துப் பார்க்கும்படி போகிறேன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ேறொருவன்: ஐந்தேர்மாடு கொண்டேன், அதைச் சோதித்துப் பார்க்கும்படி போகிறேன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றொருவன்: பெண்ணை விவாகம் பண்ணினேன், அதினால் நான் வரக்கூடாது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ஊழியக்காரன் வந்து, இவைகளைத் தன் எஜமானுக்கு அறிவித்தான்; அப்பொழுது வீட்டெஜமான் கோபமடைந்து, தன் ஊழியக்காரனை நோக்கி: நீ பட்டணத்தின் தெருக்களிலும் வீதிகளிலும் சீக்கிரமாய்ப்போய், ஏழைகளையும் ஊனரையும் சப்பாணிகளையும் குருடரையும் இங்கே கூட்டிக்கொண்டுவா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ஊழியக்காரன் வந்து, இவைகளைத் தன் எஜமானுக்கு அறிவித்தான்; அப்பொழுது வீட்டெஜமான் கோபமடைந்து, தன் ஊழியக்காரனை நோக்கி: நீ பட்டணத்தின் தெருக்களிலும் வீதிகளிலும் சீக்கிரமாய்ப்போய், ஏழைகளையும் ஊனரையும் சப்பாணிகளையும் குருடரையும் இங்கே கூட்டிக்கொண்டுவா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ஊழியக்காரன் அப்படியே செய்து: ஆண்டவரே, நீர் கட்டளையிட்டபடி செய்தாயிற்று, இன்னும் இடம் இருக்கிறது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ஊழியக்காரன் அப்படியே செய்து: ஆண்டவரே, நீர் கட்டளையிட்டபடி செய்தாயிற்று, இன்னும் இடம் இருக்கிறது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ஜமான் ஊழியக்காரனை நோக்கி: நீ பெருவழிகளிலும் வேலிகளருகிலும் போய், என் வீடு நிறையும்படியாக ஜனங்களை உள்ளே வரும்படி வருந்திக் கூட்டிக்கொண்டுவா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ஜமான் ஊழியக்காரனை நோக்கி: நீ பெருவழிகளிலும் வேலிகளருகிலும் போய், என் வீடு நிறையும்படியாக ஜனங்களை உள்ளே வரும்படி வருந்திக் கூட்டிக்கொண்டுவா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ழைக்கப்ட்டிருந்த அந்த மனுஷரில் ஒருவனாகிலும் என் விருந்தை ருசிபார்ப்பதில்லை என்று உங்களுக்குச் சொல்லுகிறேன் என்றான் என்று சொன்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ழைக்கப்ட்டிருந்த அந்த மனுஷரில் ஒருவனாகிலும் என் விருந்தை ருசிபார்ப்பதில்லை என்று உங்களுக்குச் சொல்லுகிறேன் என்றான் என்று சொன்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நேக ஜனங்கள் அவரோடேகூடப் பிரயாணமாய்ப் போகையில், அவர்களிடமாய் அவர் திரும்பிப்பார்த்து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தொருவன் என்னிடத்தில் வந்து, தன் தகப்பனையும் தாயையும் மனைவியையும் பிள்ளைகளையும் சகோதரனையும் சகோதரிகளையும், தன் ஜீவனையும் வெறுக்காவிட்டால் எனக்குச் சீஷனாயிருக்கமா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தொருவன் என்னிடத்தில் வந்து, தன் தகப்பனையும் தாயையும் மனைவியையும் பிள்ளைகளையும் சகோதரனையும் சகோதரிகளையும், தன் ஜீவனையும் வெறுக்காவிட்டால் எனக்குச் சீஷனாயிருக்கமாட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தொருவன் என்னிடத்தில் வந்து, தன் தகப்பனையும் தாயையும் மனைவியையும் பிள்ளைகளையும் சகோதரனையும் சகோதரிகளையும், தன் ஜீவனையும் வெறுக்காவிட்டால் எனக்குச் சீஷனாயிருக்கமாட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ன் சிலுவையைச் சுமந்துகொண்டு எனக்குப் பின்செல்லாதவன் எனக்குச் சீஷனாயிருக்கமா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ன் சிலுவையைச் சுமந்துகொண்டு எனக்குப் பின்செல்லாதவன் எனக்குச் சீஷனாயிருக்கமா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ில் ஒருவன் ஒரு கோபுரத்தைக் கட்ட மனதாயிருந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ில் ஒருவன் ஒரு கோபுரத்தைக் கட்ட மனதாயிருந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ஸ்திபாரம் போட்டபின்பு முடிக்கத் திராணியில்லாமற்போனால், பார்க்கிறவர்களெல்லாரும்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ஸ்திபாரம் போட்டபின்பு முடிக்கத் திராணியில்லாமற்போனால், பார்க்கிறவர்களெல்லாரும்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 மனுஷன் கட்டத்தொடங்கி முடிக்கத் திராணியில்லாமற்போனான் என்று சொல்லித் தன்னைப் பரியாசம்பண்ணாதபடிக்கு, அதைக் கட்டித் தீர்க்கிறதற்குத் தனக்கு நிர்வாகமுண்டோ இல்லையோ என்று முன்பு அவன் உட்கார்ந்து செல்லுஞ்செலவைக் கணக்குப்பாராமலிருப்பானோ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ன்றியும் ஒரு ராஜா மற்றொரு ராஜாவோடே யுத்தஞ்செய்யப் போகிறபோது, தன்மேல் இருபதினாயிரம் சேவகரோடே வருகிற அவனைத் தான் பதினாயிரம் சேவகரைக்கொண்டு எதிர்க்கக் கூடுமோ கூடாதோ என்று முன்பு உட்கார்ந்து ஆலோசனைபண்ணாமலிருப்பானோ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ன்றியும் ஒரு ராஜா மற்றொரு ராஜாவோடே யுத்தஞ்செய்யப் போகிறபோது, தன்மேல் இருபதினாயிரம் சேவகரோடே வருகிற அவனைத் தான் பதினாயிரம் சேவகரைக்கொண்டு எதிர்க்கக் கூடுமோ கூடாதோ என்று முன்பு உட்கார்ந்து ஆலோசனைபண்ணாமலிருப்பானோ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ன்றியும் ஒரு ராஜா மற்றொரு ராஜாவோடே யுத்தஞ்செய்யப் போகிறபோது, தன்மேல் இருபதினாயிரம் சேவகரோடே வருகிற அவனைத் தான் பதினாயிரம் சேவகரைக்கொண்டு எதிர்க்கக் கூடுமோ கூடாதோ என்று முன்பு உட்கார்ந்து ஆலோசனைபண்ணாமலிருப்பானோ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ூடாதென்று கண்டால், மற்றவன் இன்னும் தூரத்திலிருக்கும்போதே, ஸ்தானாபதிகளை அனுப்பி சமாதானத்துக்கானவைகளைக் கேட்டுக்கொள்வானே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ூடாதென்று கண்டால், மற்றவன் இன்னும் தூரத்திலிருக்கும்போதே, ஸ்தானாபதிகளை அனுப்பி சமாதானத்துக்கானவைகளைக் கேட்டுக்கொள்வானே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உங்களில் எவனாகிலும் தனக்கு உண்டானவைகளையெல்லாம் வெறுத்துவிடாவிட்டால் அவன் எனக்குச் சீஷனாயிருக்கமாட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உங்களில் எவனாகிலும் தனக்கு உண்டானவைகளையெல்லாம் வெறுத்துவிடாவிட்டால் அவன் எனக்குச் சீஷனாயிருக்கமாட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ப்பு நல்லதுதான், உப்பு சாரமற்றுப்போனால் எதினால் சாரமாக்கப்படும்?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ப்பு நல்லதுதான், உப்பு சாரமற்றுப்போனால் எதினால் சாரமாக்கப்படும்?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ு நிலத்துக்காகிலும் எருவுக்காகிலும் உதவாது, அதை வெளியே கொட்டிப்போடுவார்கள். கேட்கிறதற்குக் காதுள்ளவன் கேட்கக்கடவன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ு நிலத்துக்காகிலும் எருவுக்காகிலும் உதவாது, அதை வெளியே கொட்டிப்போடுவார்கள். கேட்கிறதற்குக் காதுள்ளவன் கேட்கக்கடவ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સુ ફરોશીઓના અધિકારીઓમાંના એકને ઘરે વિશ્રામવારે તેમની સાથે ખાવા માટે ગયો. ત્યાં લોકો ઈસુને ખૂ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જીકથી તાકી રહ્ય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લંદરનો રોગવાળા માણસને ઈસુની આગળ ઊભો રાખ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ઈસુએ શાસ્ત્રીઓને અને ફરોશીઓને કહ્યું, “વિશ્રામવારે સાજાં કરવું સારું છે કે ખરા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ણ તેઓએ ઉત્તર આપ્યો નહિ. તેથી ઈસુએ તે માણસને લક્ષમાં લીધો અને તેને સાજો કર્યો. પછી ઈસુએ તે માણસ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ઈસુએ ફરોશીઓ અને શાસ્ત્રીઓને કહ્યું, “જો તમારો દીકરો અથવા કામ કરનાર પ્રાણી વિશ્રામવારે કૂવામાં પડ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તમે તરત જ તેને બહાર કાઢ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ઈસુએ જે કહ્યું તેની સામે ફરોશીઓ અને શાસ્ત્રીઓ કંઈ જ કહી શક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ઈસુનું ધ્યાન કેટલાએક મહેમાનો ઉત્તમ જગ્યાએ બેસવાની પસંદગી કરતા હતા તે તરફ ગયું, તેથી ઈસુ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આ વાર્તા કહ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જ્યારે કોઈ માણસ તમને લગ્નમાં નિમંત્રણ આપે તો સૌથી મહત્વની બેઠક પર ના બેસો. તે માણસે કદાચ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ં વધારે મહત્વના માણસને નિમંત્રણ આપ્યું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જો તમે સૌથી મહત્વની બેઠક પર બેઠા હોય અને પછી જે માણસે તમને નિમંત્રણ આપ્યું હોય તે તમાર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 અને કહે, ‘આ માણસને તારી બેઠક આપ.’ પછી તમે છેલ્લી જગ્યાએ જવાની શરૂઆત કરશો. અને તમે ખૂબ શરમિંદ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તેથી માણસ જ્યારે તમને નિમંત્રણ આપે તો જે ઓછી મહત્વની હોય એ બેઠક પર બેસવા માટે જાઓ. પછા જે માણ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નિમંત્રણ આપ્યું છે તે તમારી પાસે આવશે અને કહેશે, “મિત્ર, આ તરફ વધારે મહત્વની બેઠક પર આવ.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 બધા મહેમાનો પણ તમને માન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્રત્યેક માણસ જે પોતાને અગત્યનો બનાવે છે. તેને નીચો કરવામાં આવશે. પણ જે માણસ પોતાને નીચો બના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 મહત્વનો બન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ઈસુએ જે ફરોશીઓને નિમંત્રણ આપ્યું હતું તેને કહ્યું, “જ્યારે તું દિવસનું કે રાતનું ખાણું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મંત્રણ આપે ત્યારે તારા મિત્રો, ભાઈઓ, સબંધીઓ તથા પૈસાદાર પડોશીઓને જ ના આપ. કેમ કે બીજી કોઈ વાર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ને જમવા માટે નિમંત્રણ આપશે. ત્યારે તને તારો બદલો વાળી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ને બદલે જ્યારે તું મિજબાની આપે ત્યારે કૂબડા લોકોને, અપંગોને અને આંધળાઓને નિમંત્રણ આપ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તું ધન્ય થશે, કારણ કે આ લોકો તને કશું પાછું આપી શકે તેમ નથી. તેઓની પાસે કંઈ નથી. પણ જ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ા લોકો મૃત્યુમાંથી ઊભા થશે ત્યારે તને બદલો આપવામાં આવશે.”(માથ્થી 22:1-10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ઈસુ સાથે મેજ પર જમવા બેઠેલાઓમાંથી કોઈ એક માણસે આ વાત સાંભળી. તે માણસે ઈસુને કહ્યું, “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્યમાં જે ભોજન કરશે તેને ધન્ય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ઈસુએ તેને કહ્યું, “એક માણસે રાતનું મોટું ખાણું કર્યું. તે માણસે ઘણા લોકોને નિમંત્રણ આપ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્યારે જમવાનો સમય થયો ત્યારે તે માણસે તેના દાસને મહેમાનોને કહેવા મોકલ્યાં ‘કૃપા કરીને ચાલો! 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ું જ તૈયાર છ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રંતુ બધાજ મહેમાનોએ કહ્યું તેઓ આવી શકે નહિ. દરેક માણસે બહાનું કાઢયું. પહેલા માણસે કહ્યું; ‘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મણાં જ ખેતર ખરીદ્યું છે, તેથી મારે ત્યાં જઇને જોવું જોઈએ. કૃપા કરી મને માફ કર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બીજા એક માણસે કહ્યું: ‘મેં હમણાં જ પાંચ જોડ બળદ ખરીદ્યા છે, તેઓને પારખવા હું હમણાં જાઉં છું.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ફ કર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રીજા એક માણસે કહ્યું: ‘હમણા જ મારા લગ્ન થયા છે, હું આવી શકું તેમ નથી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તેથી દાસ પાછો ફર્યો. તેણે તેના ઘરધણીને જે કંઈ બન્યું તે કહ્યું. પછી ઘરધણી ગુસ્સે થ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્યો, ‘જલ્દી જા! શહેરની શેરીઓ અને ગલીઓમાં જા, અપંગ, આંધળા અને લંગડા માણસોને અહીં તેડી લાવ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તે પછી દાસે તેને કહ્યું કે; ‘સાહેબ તેં મને જેમ કરવાનું કહ્યું તેમ મેં કર્યુ છતાં પણ હજુ ઘ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માટે જગ્યાઓ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ધણીએ દાસને કહ્યું કે; ‘રાજમાર્ગો અને ગામડાના રસ્તાઓ પર જા, ત્યાં જઇને લોકોને આગ્રહ કરીને આવ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, હું ઈચ્છું છું કે મારું ઘર ભરાઇ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ું તને કહું છું કે મેં જે લોકોને પ્રથમ નિમંત્ર્યા હતા તેમાંથી કોઈ પણ ક્યારેય મારી સાથે જમ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ઈસુ સાથે ઘણા લોકો જતા હતા. ઈસુએ લોકો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જો કોઈ માણસ મારી પાસે આવે છે, પણ તેના પિતાને, માતાને, પત્નીને, બાળકોને, ભાઈઓને અથવા બહેન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કરતા વધારે પ્રેમ કરે છે, તો તે માણસ મારો શિષ્ય થઈ શકતો નથી. માણસ તેની જાતને જેટલો પ્રેમ કર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થી વધારે મને પ્રેમ કરતો હોવા જોઈએ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જ્યારે તે મારી પાછળ આવે છે ત્યારે તેને આપવામાં આવેલ વધસ્તંભ ઊંચકશે નહિ તો તે મારો શિષ્ય થઈ શક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જો તમે બુરજ બાંધવા ઈચ્છા રાખો તો, પહેલા બેસીને તેની કિંમત કેટલી થશે તે નક્કિ કરવી જોઈએ.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તે કામ પૂરું કરવા પૂરતા પૈસા છે કે કેમ તે જો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જો તમે તેમ નહિ કરો તો, તમે કામ તો શરું કરી શકશો, પણ તમે તે પૂરું કરી શકશો નહિ. અને જો તમ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રું નહિ કરી શકો, તો બધા લોકો જે જોતા હતા તેઓ તમારી મશ્કરી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ઓ કહેશે; ‘આ માણસે બાંધવાનું તો શરૂ કર્યુ, પણ પૂરું કરી શક્યો નહ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જો કોઈ રાજા બીજા રાજાની સામે લડાઇ કરવા જવાનો હશે તો પહેલા બેસીને આયોજન કરશે. જો રાજા પાસે ફક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,000 માણસો હશે તો તે એમ જોવાની યોજના કરશે કે તે બીજા રાજા પાસે 20,000 માણસો છે તેને હરાવી શકે ત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કે કેમ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જો તે બીજા રાજાને હરાવી શકે નહિ, અને હજી તે રાજા ખૂબ દૂર હશે તો પછી તે કેટલાક માણસોને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ને કહેવા મોકલશે અને સમાધાન શાંતિ માટે પૂછ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તે જ રીતે તમારે બધાએ પહેલા યોજના કરવી જોઈએ, તમારે સર્વ વસ્તુઓનો ત્યાગ કરવો જોઈએ અને પછી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ળ આવો. જો તમે તેમ ના કરી શકો તો તમે મારા શિષ્ય થઈ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મીઠું એ સારું છે પણ જો મીઠું તેનો ખારો સ્વાદ ગુમાવે તો પછી તેની કશી કિમંત રહેતી નથી. તમ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ી ખારું બનાવી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તમે તેનો જમીનને માટે અથવા ખાતરને માટે પણ ઉપયોગ કરી શકતા નથી. લોકો તેને બહાર ફેંકી દે છે.‘જે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સાંભળે છે તેમણે ધ્યાનથી સાંભળવું જોઈએ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2026-10-21T06:06:48Z</dcterms:created>
  <dcterms:modified xsi:type="dcterms:W3CDTF">2026-10-21T06:06:48Z</dcterms:modified>
  <dc:title>લૂક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