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God said unto Jacob, Arise, go up to Bethel, and dwell there: and make there an altar unto God, that appeared unto you when you fled from the face of Esau your brother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God said unto Jacob, Arise, go up to Bethel, and dwell there: and make there an altar unto God, that appeared unto you when you fled from the face of Esau your brother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God said unto Jacob, Arise, go up to Bethel, and dwell there: and make there an altar unto God, that appeared unto you when you fled from the face of Esau your brother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n Jacob said unto his household, and to all that were with him, Put away the strange gods that are among you, and be clean, and change your garments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n Jacob said unto his household, and to all that were with him, Put away the strange gods that are among you, and be clean, and change your garments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n Jacob said unto his household, and to all that were with him, Put away the strange gods that are among you, and be clean, and change your garments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let us arise, and go up to Bethel; and I will make there an altar unto God, who answered me in the day of my distress, and was with me in the way which I went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let us arise, and go up to Bethel; and I will make there an altar unto God, who answered me in the day of my distress, and was with me in the way which I went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let us arise, and go up to Bethel; and I will make there an altar unto God, who answered me in the day of my distress, and was with me in the way which I went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y gave unto Jacob all the strange gods which were in their hand, and all their earrings which were in their ears; and Jacob hid them under the oak which was by Sheche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y gave unto Jacob all the strange gods which were in their hand, and all their earrings which were in their ears; and Jacob hid them under the oak which was by Shechem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y gave unto Jacob all the strange gods which were in their hand, and all their earrings which were in their ears; and Jacob hid them under the oak which was by Shechem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y journeyed: and the terror of God was upon the cities that were round about them, and they did not pursue after the sons of Jacob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y journeyed: and the terror of God was upon the cities that were round about them, and they did not pursue after the sons of Jacob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o Jacob came to Luz, which is in the land of Canaan, that is, Bethel, he and all the people that were with him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o Jacob came to Luz, which is in the land of Canaan, that is, Bethel, he and all the people that were with him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he built there an altar, and called the place Elbethel: because there God appeared unto him, when he fled from the face of his brother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he built there an altar, and called the place Elbethel: because there God appeared unto him, when he fled from the face of his brother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Deborah Rebekah's nurse died, and she was buried beneath Bethel under an oak: and the name of it was called Allonbachuth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Deborah Rebekah's nurse died, and she was buried beneath Bethel under an oak: and the name of it was called Allonbachuth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God appeared unto Jacob again, when he came out of Padanaram, and blessed him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God said unto him, Your name is Jacob: your name shall not be called any more Jacob, but Israel shall be your name: and he called his name Israel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God said unto him, Your name is Jacob: your name shall not be called any more Jacob, but Israel shall be your name: and he called his name Israel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God said unto him, I am God Almighty: be fruitful and multiply; a nation and a company of nations shall be of you, and kings shall come out of your loins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God said unto him, I am God Almighty: be fruitful and multiply; a nation and a company of nations shall be of you, and kings shall come out of your loins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 land which I gave Abraham and Isaac, to you I will give it, and to your seed after you will I give the lan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 land which I gave Abraham and Isaac, to you I will give it, and to your seed after you will I give the land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God went up from him in the place where he talked with him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Jacob set up a pillar in the place where he talked with him, even a pillar of stone: and he poured a drink offering thereon, and he poured oil thereon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Jacob set up a pillar in the place where he talked with him, even a pillar of stone: and he poured a drink offering thereon, and he poured oil thereon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Jacob called the name of the place where God spoke with him, Bethel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y journeyed from Bethel; and there was but a little way to come to Ephrath: and Rachel travailed, and she had hard labour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y journeyed from Bethel; and there was but a little way to come to Ephrath: and Rachel travailed, and she had hard labour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it came to pass, when she was in hard labour, that the midwife said unto her, Fear not; you shall have this son also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it came to pass, when she was in hard labour, that the midwife said unto her, Fear not; you shall have this son also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it came to pass, as her soul was in departing, (for she died) that she called his name Benoni: but his father called him Benjamin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it came to pass, as her soul was in departing, (for she died) that she called his name Benoni: but his father called him Benjamin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Rachel died, and was buried in the way to Ephrath, which is Bethlehem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Jacob set a pillar upon her grave: that is the pillar of Rachel's grave unto this day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Jacob set a pillar upon her grave: that is the pillar of Rachel's grave unto this day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Israel journeyed, and spread his tent beyond the tower of Edar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it came to pass, when Israel dwelt in that land, that Reuben went and lay with Bilhah his father's concubine: and Israel heard it. Now the sons of Jacob were twelve: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it came to pass, when Israel dwelt in that land, that Reuben went and lay with Bilhah his father's concubine: and Israel heard it. Now the sons of Jacob were twelve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 sons of Leah; Reuben, Jacob's firstborn, and Simeon, and Levi, and Judah, and Issachar, and Zebulun: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 sons of Leah; Reuben, Jacob's firstborn, and Simeon, and Levi, and Judah, and Issachar, and Zebulun: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 sons of Rachel; Joseph, and Benjamin: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the sons of Bilhah, Rachel's handmaid; Dan, and Naphtali: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the sons of Zilpah, Leah's handmaid: Gad, and Asher: these are the sons of Jacob, which were born to him in Padanaram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the sons of Zilpah, Leah's handmaid: Gad, and Asher: these are the sons of Jacob, which were born to him in Padanaram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Jacob came unto Isaac his father unto Mamre, unto the city of Arbah, which is Hebron, where Abraham and Isaac sojourned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Jacob came unto Isaac his father unto Mamre, unto the city of Arbah, which is Hebron, where Abraham and Isaac sojourned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the days of Isaac were an hundred and fourscore years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Isaac gave up the spirit, and died, and was gathered unto his people, being old and full of days: and his sons Esau and Jacob buried him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Isaac gave up the spirit, and died, and was gathered unto his people, being old and full of days: and his sons Esau and Jacob buried him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6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யாக்கோபை நோக்கி: நீ எழுந்து பெத்தேலுக்குப் போய், அங்கே குடியிருந்து, நீ உன் சகோதரன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வின் முகத்திற்கு விலகி ஓடிப்போகிறபோது, உனக்குத் தரிசனமான தேவனுக்கு அங்கே ஒரு பலிபீடத்தை உண்டா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ாக்கோபு தன் வீட்டாரையும் தன்னோடேகூட இருந்த மற்ற அனைவரையும் நோக்கி: உங்கள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 அந்நிய தெய்வங்களை விலக்கிப்போட்டு, உங்களைச் சுத்தம்பண்ணிக்கொண்டு, உங்கள் வஸ்திர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ற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ம் எழுந்து பெத்தேலுக்குப் போவோம் வாருங்கள்; எனக்கு ஆபத்து நேரிட்ட நாளில் என் விண்ணப்பத்த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த்தரவு அருளிச்செய்து, நான் நடந்த வழியிலே என்னோடேகூட இருந்த தேவனுக்கு அங்கே ஒரு பலிபீட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க்குவேன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ர்கள் தங்கள் கையிலிருந்த எல்லா அந்நிய தெய்வங்களையும், தங்கள் காதணி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ிடத்தில் கொடுத்தார்கள்; யாக்கோபு அவைகளைச் சீகேம் ஊர் அருகே இருந்த ஒரு கர்வாலி மரத்தின் கீழ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தைத்துப்போ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பிரயாணம் புறப்பட்டார்கள்; அவர்களைச் சுற்றிலுமிருந்த பட்டணத்தாருக்குத் தேவனாலே பயங்க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னதினால், அவர்கள் யாக்கோபின் குமாரரைப் பின்தொடராத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ும் அவனோடேகூட இருந்த எல்லா ஜனங்களும் கானான் தேசத்திலுள்ள பெத்தேல் என்னும் லூச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ங்கே அவன் ஒரு பலிபீடத்தைக் கட்டி, தன் சகோதரனுடைய முகத்துக்குத் தப்பி ஓடினபோது, அங்கே த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் தரிசனமானபடியால், அந்த ஸ்தலத்திற்கு ஏல்பெத்தேல் என்று பேரி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ெபெக்காளின் தாதியாகிய தெபொராள் மரித்து, பெத்தேலுக்குச் சமீபமாயிருந்த ஒரு கர்வாலி மரத்தின்கீழ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க்கம்பண்ணப்பட்டாள்; அதற்கு அல்லோன்பாகூத் என்னும் பேர் உண்ட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ாக்கோபு பதான் அராமிலிருந்து வந்தபின்பு தேவன் அவனுக்கு மறுபடியும் தரிசனமாகி, அவனை ஆசீர்வதித்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 உன் பேர் யாக்கோபு, இனி உன் பேர் யாக்கோபு என்னப்படாமல், இஸ்ரவேல் என்று உனக்குப் பே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ழங்கும் என்று சொல்லி, அவனுக்கு இஸ்ரவேல் என்று பேரி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தேவன் அவனை நோக்கி: நான் சர்வவல்லமையுள்ள தேவன், நீ பலுகிப் பெருகுவாயாக; ஒரு ஜாத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ற்பல ஜாதிகளின் கூட்டங்களும் உன்னிடத்திலிருந்து உண்டாகும்; ராஜாக்களும் உன் சந்ததியில் பிற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ஆபிரகாமுக்கும் ஈசாக்குக்கும் கொடுத்த தேசத்தை உனக்குக் கொடுப்பேன்; உனக்குப் பின்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ந்ததிக்கும் இந்த தேசத்தைக் கொடுப்பேன் என்று சொல்ல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் அவனோடே பேசின ஸ்தலத்திலிருந்து அவனைவிட்டு எழுந்தருளிப் போ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யாக்கோபு தன்னோடே அவர் பேசின ஸ்தலத்திலே ஒரு கற்றூணை நிறுத்தி, அதின்மேல் பானபலியை ஊற்ற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ெயையும் வார்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் தன்னோடே பேசின அந்த ஸ்தலத்திற்கு யாக்கோபு பெத்தேல் என்று பேரி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பெத்தேலை விட்டுப் பிரயாணம் புறப்பட்டார்கள். எப்பிராத்தாவுக்கு வர இன்னும் கொஞ்சம் தூ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ும்போது, ராகேல் பிள்ளை பெற்றாள்; பிரசவத்தில் அவளுக்குக் கடும்வேதனை உண்ட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ரசவிக்கும்போது, அவளுக்குக் கடும்வேதனையாயிருக்கையில், மருத்துவச்சி அவளைப் பார்த்து: பயப்படாத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ந்த முறையும் புத்திரனைப் பெறுவாய் என்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ரண காலத்தில் அவள் ஆத்துமா பிரியும்போது, அவள் அவனுக்கு பெனோனி என்று பேரிட்டாள்: அவன் தகப்பன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ுக்கு பென்யமீன் என்று பேரி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ாகேல் மரித்து, பெத்லகேம் என்னும் எப்பிராத்தா ஊருக்குப் போகிற வழியிலே அடக்கம்பண்ணப்பட்ட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ள் கல்லறையின்மேல் யாக்கோபு ஒரு தூணை நிறுத்தினான்; அதுவே இந்நாள்வரைக்கும் இருக்கிற ராகேல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்லறையின் தூண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் பிரயாணம்பண்ணி, ஏதேர் என்கிற கோபுரத்திற்கு அப்புறத்தில் கூடாரம் போ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அந்தத் தேசத்தில் தங்கிக் குடியிருக்கும்போது, ரூபன் போய், தன் தகப்ப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றுமனையாட்டியாகிய பில்காளோடே சயனித்தான்; அதை இஸ்ரவேல் கேள்விப்ப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ாக்கோபின் குமாரர் பன்னிரண்டுபேர், யாக்கோபின் மூத்தமகனாகிய ரூபன், சிமியோன், லேவி, யூத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சக்கார், செபுலோன் என்பவர்கள் லேயாள் பெற்ற குமார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ோசேப்பு, பென்யமீன் என்பவர்கள் ராகேல் பெற்ற குமார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ாண், நப்தலி என்பவர்கள் ராகேலுடைய பணிவிடைக்காரியாகிய பில்காள் பெற்ற குமார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ாத், ஆசேர் என்பவர்கள் லேயாளின் பணிவிடைக்காரியாகிய சில்பாள் பெற்ற குமாரர்; இவர்க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க்குப் பதான் அராமிலே பிறந்த குமார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, யாக்கோபு அர்பாவின் ஊராகிய மம்ரேக்குத் தன் தகப்பனாகிய ஈசாக்கினிடத்தில் வந்தான்; அ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ிரகாமும் ஈசாக்கும் தங்கியிருந்த எபிரோன் என்னும் ஊ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ஈசாக்கு விருத்தாப்பியமும் பூரண ஆயுசுமுள்ளவனாகி, நூற்றெண்பது வருஷம் ஜீவித்திரு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ராணன்போய் மரித்து, தன் ஜனத்தாரோடே சேர்க்கப்பட்டான். அவன் குமாரராகிய ஏசாவும் யாக்கோபும் அவ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க்கம்பண்ண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2026-10-21T01:49:22Z</dcterms:created>
  <dcterms:modified xsi:type="dcterms:W3CDTF">2026-10-21T01:49:22Z</dcterms:modified>
  <dc:title>ஆதியாகமம் : 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