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ವುಗಳಾದ ತರುವಾಯ ಪ್ರಧಾನರು ನನ್ನ ಬಳಿಗೆ ಬಂದು--ಇಸ್ರಾಯೇಲ್‌ ಜನರೂ ಯಾಜಕರೂ ಲೇವಿಯರೂ ದೇಶಗಳ ಜನ ಗಳ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ನ್ನು ಪ್ರತ್ಯೇಕಿಸದೆ ಕಾನಾನ್ಯರು, ಹಿತ್ತಿಯರು, ಪೆರಿಜ್ಜೀಯರು, ಯೆಬೂಸ್ಯರು, ಅಮ್ಮೋ ನ್ಯರು, ಮೋವಾಬ್ಯ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್ಯರು, ಅಮೋರಿಯರು ಇವರ ಅಸಹ್ಯಗಳ ಪ್ರಕಾರ ಮಾಡುತ್ತಾ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ಏನಂದರೆ, ಅವರು ತಮಗೂ ತಮ್ಮ ಕುಮಾರರಿಗೂ ಅವರ ಕುಮಾರ್ತೆಯರನ್ನು ತಕ್ಕೊಂಡರು. ಆದಕಾರಣ ಪರಿಶುದ್ಧ ಸಂತಾನದವರು ಈ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ಸಂಗಡ ಬೆರೆತುಕೊಂಡಿದ್ದಾರೆ; ನಿಶ್ಚಯವಾಗಿ ಪ್ರಧಾನರ, ಅಧಿಕಾರಸ್ಥರ ಕೈ ಈ ಅಕೃತ್ಯದಲ್ಲಿ ಮುಖ್ಯವಾಗಿ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ಈ ಕಾರ್ಯವನ್ನು ಕೇಳಿದಾಗ ನನ್ನ ವಸ್ತ್ರವನ್ನೂ ನನ್ನ ನಿಲುವಂಗಿಯನ್ನೂ ಹರಿದು ನನ್ನ ತಲೆಯ ಮತ್ತು ಗಡ್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ದಲನ್ನು ಕಿತ್ತು ಭ್ರಮೆಗೊಂಡು ಕುಳಿತ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ಸೆರೆಯಾಗಿ ಒಯ್ಯಲ್ಪಟ್ಟು ತಿರುಗಿ ಬಂದವರ ಅಪರಾಧಕ್ಕೋಸ್ಕರ ಇಸ್ರಾಯೇಲ್‌ ದೇವರ ಮಾತುಗಳಿಗೆ ಹೆದರಿಕೊಂ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ೆಲ್ಲರೂ ನನ್ನ ಬಳಿಗೆ ಕೂಡಿ ಬಂದರು. ಆದರೆ ನಾನು ಸಾಯಂಕಾಲದ ಬಲಿಯನ್ನು ಅರ್ಪಿಸುವ ವರೆಗೆ ಭ್ರಮೆ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ತುಕೊಂಡಿದ್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ಸಾಯಂಕಾಲದ ಬಲಿಯನ್ನರ್ಪಿಸುವಾಗ ನಾನು ನನ್ನ ಭಾರದಿಂದೆದ್ದು ನನ್ನ ವಸ್ತ್ರವನ್ನೂ ನನ್ನ ನಿಲುವಂಗಿ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ದುಕೊಂಡವನಾಗಿ ನನ್ನ ಮೊಣಕಾಲು ಗಳನ್ನೂರಿ ನನ್ನ ಕೈಗಳನ್ನು ನನ್ನ ದೇವರಾಗಿರುವ ಕರ್ತನ ಮುಂದೆ ಚಾಚ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ದೇವರೇ, ನಾನು ನನ್ನ ಮುಖವನ್ನು ನಿನ್ನ ಮುಂದೆ ಎತ್ತುವಹಾಗೆ ಲಜ್ಜೆಯಿಂದ ನಾಚಿಕೆಪಡು ತ್ತೇನೆ. ನನ್ನ ದೇವ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ಅಕ್ರಮಗಳು ನಮ್ಮ ತಲೆಯ ಮೇಲೆ ಹೆಚ್ಚಿದವು; ನಮ್ಮ ಅಪರಾಧವು ಆಕಾಶದ ಪರ್ಯಂತರ ಬೆಳ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ಮ್ಮ ತಂದೆಗಳ ದಿವಸಗಳು ಮೊದಲುಗೊ ಂಡು ಈ ದಿವಸದ ವರೆಗೆ ದೊಡ್ಡ ಅಪರಾಧಕ್ಕೊಳಗಾಗಿದ್ದೇವೆ. ಇಂದಿನ ಪ್ರಕಾರವೇ ನಾವ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ಗಳ ಅರಸುಗಳ ಕೈಗೆ ಒಪ್ಪಿಸಲ್ಪಟ್ಟು ನಮ್ಮ ಅಕ್ರಮಗಳಿಗೋಸ್ಕರ ನಾವೂ ನಮ್ಮ ಅರಸುಗಳೂ ನಮ್ಮ ಯಾಜಕರೂ ಕತ್ತಿಗೂ ಸೆ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ಗೂ ನಾಚಿಕೆಗೂ ಗುರಿಯಾಗಿದ್ದ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 ನಮ್ಮ ದೇವರು, ನಮ್ಮ ಕಣ್ಣುಗಳು ಕಳೆಗೊಳ್ಳುವ ಹಾಗೆಯೂ ನಮ್ಮ ದಾಸತ್ವದಲ್ಲಿ ನಮ್ಮನ್ನು ಸ್ವಲ್ಪ ಉಜ್ಜೀವಿಸ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ಾಗಿ ಜನಶೇಷವನ್ನು ಉಳಿಸಿ ತನ್ನ ಪರಿಶುದ್ಧ ಸ್ಥಾನದಲ್ಲಿ ನಮಗೆ ಮೊಳೆಯನ್ನು ಕೊಡುವದಕ್ಕೂ ಸ್ವಲ್ಪ ಹೊತ್ತ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ರುವ ಕರ್ತನಿಂದ ನಮಗೆ ದಯವು ದೊರ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ದಾಸರಾಗಿದ್ದೆವು; ಆದಾಗ್ಯೂ ನಮ್ಮ ದೇವರು ನಮ್ಮ ದಾಸತ್ವದಲ್ಲಿ ನಮ್ಮ ಕೈ ಬಿಟ್ಟುಬಿಡದೆ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ಜ್ಜೀವಿಸುವದಕ್ಕೂ ನಮ್ಮ ದೇವರ ಆಲಯವನ್ನು ಕಟ್ಟಿಸುವದಕ್ಕೂ ಅದರ ಹಾಳಾ ದವುಗಳನ್ನು ದುರಸ್ತು ಮಾಡುವದಕ್ಕೂ ಯೆಹೂದ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ಯೆರೂಸಲೇಮಿನಲ್ಲಿ ನಮಗೆ ಗೋಡೆ ಯನ್ನು ಕೊಡುವದಕ್ಕೂ ಪಾರಸಿಯ ಅರಸುಗಳ ಸಮ್ಮು ಖದಲ್ಲಿ ನಮ್ಮ ಮೇಲೆ ಕೃಪ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ುವ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ಗಾದರೆ ನನ್ನ ದೇವರೇ, ಇದರ ತರುವಾಯ ನಾವು ಏನು ಹೇಳೋಣ? ಪ್ರವಾದಿಗಳಾದ ನಿನ್ನ ಸೇವಕರ ಮುಖಾಂತರ ನೀನು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ಆಜ್ಞೆಗಳನ್ನು ತೊರೆದ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ಹೇಳಿದ್ದುನೀವು ಸ್ವಾಧೀನಮಾಡಿಕೊಳ್ಳಲು ಹೋಗುವ ದೇಶವು ಆ ದೇಶಗಳ ಜನರ ಹೊಲಸಿನಿಂದ ಮೈಲಿಗೆಯಾದ ದೇಶ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ಮ್ಮ ಅಸಹ್ಯಗಳಿಂದಲೂ ಹೊಲೆಯಿಂದಲೂ ಅದನ್ನು ಒಂದು ಮೂಲೆಯಿಂದ ಮತ್ತೊಂದು ಮೂಲೆಯ ವರೆಗೂ ತುಂಬ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ೀವು ಪ್ರಬಲವಾಗಿ ದೇಶದ ಒಳ್ಳೇ ದನ್ನು ತಿಂದು ಅದನ್ನು ಎಂದಿಗೂ ನಿಮ್ಮ ಮಕ್ಕಳಿಗೆ ಸ್ವಾಸ್ಥ್ಯವಾಗಿ ಕೊ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ೀವು ನಿಮ್ಮ ಕುಮಾರ್ತೆ ಯರನ್ನು ಅವರ ಕುಮಾರರಿಗೆ ಕೊಡಬೇಡಿರಿ; ಅವರ ಕುಮಾರ್ತೆಯರನ್ನು ನಿಮ್ಮ ಕುಮಾರರಿಗೆ ತಕ್ಕೊ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ರಿ. ಇಲ್ಲವೆ ಅವರ ಸಮಾಧಾನವನ್ನೂ ಅವರ ಮೇಲನ್ನೂ ಎಂದಿಗೂ ಬಯಸಬೇಡಿರಿ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ಮ್ಮ ದುಷ್ಕರ್ಮಗಳಿಗೋಸ್ಕರವೂ ನಮ್ಮ ಮಹಾ ಅಪರಾಧಕ್ಕೋಸ್ಕರವೂ ನಮ್ಮ ಮೇಲೆ ಬಂದದ್ದೆಲ್ಲ ಬಂದ ತರುವಾಯ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ರುವ ನೀನು ನಮ್ಮ ಅಕ್ರಮಗಳಿಗೆ ತಕ್ಕಹಾಗೆ ನಮ್ಮನ್ನು ಶಿಕ್ಷಿಸದೆ ಈಗ ಇರುವ ಪ್ರಕಾರ ನಮಗೆ ವಿಮೋಚನೆಯನ್ನು ಕೊ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ತಿರಿಗಿ ನಿನ್ನ ಆಜ್ಞೆಗಳನ್ನು ವಿಾರಿ ಈ ಅಸಹ್ಯವಾದವುಗಳನ್ನು ಮಾಡುವ ಜನರ ಸಂಗಡ ಬಂಧುತ್ವ ಮಾಡಬಹುದೋ? ಹಾಗ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ರೂ ತಪ್ಪಿಸಿಕೊಂಡವರೂ ಇಲ್ಲದೆ ಇರುವ ಹಾಗೆ ಹಾಳಾಗುವ ವರೆಗೂ ನೀನು ನಮ್ಮ ಮೇಲೆ ಕೋಪಮಾಡ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್‌ ದೇವ ರಾಗಿರುವ ಕರ್ತನೇ, ನೀನು ನೀತಿವಂತನಾಗಿದ್ದೀ; ಇಂದಿನ ಪ್ರಕಾರ ನಾವು ತಪ್ಪಿಸಿಕೊಂಡವರಾಗಿ ಉ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ದ್ದೇವೆ. ಇಗೋ, ನಾವು ನಿನ್ನ ಮುಂದೆ ನಮ್ಮ ಅಪರಾಧಗಳಲ್ಲಿದ್ದೇವೆ. ಇದರ ನಿಮಿತ್ತವಾಗಿ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ಲಾರದ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ಜ್ರ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2026-10-21T06:20:01Z</dcterms:created>
  <dcterms:modified xsi:type="dcterms:W3CDTF">2026-10-21T06:20:01Z</dcterms:modified>
  <dc:title>ಎಜ್ರನು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