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saac called Jacob, and blessed him, and charged him, and said unto him, You shall not take a wife of the daughters of Canaa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rise, go to Padanaram, to the house of Bethuel your mother's father; and take you a wife from thence of the daughters of Laban your mother's brot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rise, go to Padanaram, to the house of Bethuel your mother's father; and take you a wife from thence of the daughters of Laban your mother's broth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rise, go to Padanaram, to the house of Bethuel your mother's father; and take you a wife from thence of the daughters of Laban your mother's broth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God Almighty bless you, and make you fruitful, and multiply you, that you may be a multitude of peop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God Almighty bless you, and make you fruitful, and multiply you, that you may be a multitude of peopl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give you the blessing of Abraham, to you, and to your seed with you; that you may inherit the land wherein you are a stranger, which God gave unto Abraha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give you the blessing of Abraham, to you, and to your seed with you; that you may inherit the land wherein you are a stranger, which God gave unto Abraha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give you the blessing of Abraham, to you, and to your seed with you; that you may inherit the land wherein you are a stranger, which God gave unto Abraha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saac sent away Jacob: and he went to Padanaram unto Laban, son of Bethuel the Syrian, the brother of Rebekah, Jacob's and Esau's moth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saac sent away Jacob: and he went to Padanaram unto Laban, son of Bethuel the Syrian, the brother of Rebekah, Jacob's and Esau's moth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saac sent away Jacob: and he went to Padanaram unto Laban, son of Bethuel the Syrian, the brother of Rebekah, Jacob's and Esau's moth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Esau saw that Isaac had blessed Jacob, and sent him away to Padanaram, to take him a wife from thence; and that as he blessed him he gave him a charge, saying, You shall not take a wife of the daughters of Canaa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Esau saw that Isaac had blessed Jacob, and sent him away to Padanaram, to take him a wife from thence; and that as he blessed him he gave him a charge, saying, You shall not take a wife of the daughters of Canaa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Esau saw that Isaac had blessed Jacob, and sent him away to Padanaram, to take him a wife from thence; and that as he blessed him he gave him a charge, saying, You shall not take a wife of the daughters of Canaa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at Jacob obeyed his father and his mother, and was gone to Padanara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at Jacob obeyed his father and his mother, and was gone to Padanara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Esau seeing that the daughters of Canaan pleased not Isaac his fath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ent Esau unto Ishmael, and took unto the wives which he had Mahalath the daughter of Ishmael Abraham's son, the sister of Nebajoth, to be his wif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ent Esau unto Ishmael, and took unto the wives which he had Mahalath the daughter of Ishmael Abraham's son, the sister of Nebajoth, to be his wif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acob went out from Beersheba, and went toward Hara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lighted upon a certain place, and tarried there all night, because the sun was set; and he took of the stones of that place, and put them for his pillows, and lay down in that place to sleep.]]></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lighted upon a certain place, and tarried there all night, because the sun was set; and he took of the stones of that place, and put them for his pillows, and lay down in that place to sleep.]]></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dreamed, and behold a ladder set up on the earth, and the top of it reached to heaven: and behold the angels of God ascending and descending on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dreamed, and behold a ladder set up on the earth, and the top of it reached to heaven: and behold the angels of God ascending and descending on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behold, the LORD stood above it, and said, I am the LORD God of Abraham your father, and the God of Isaac: the land whereon you lie, to you will I give it, and to your se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behold, the LORD stood above it, and said, I am the LORD God of Abraham your father, and the God of Isaac: the land whereon you lie, to you will I give it, and to your see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r seed shall be as the dust of the earth, and you shall spread abroad to the west, and to the east, and to the north, and to the south: and in you and in your seed shall all the families of the earth be blesse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r seed shall be as the dust of the earth, and you shall spread abroad to the west, and to the east, and to the north, and to the south: and in you and in your seed shall all the families of the earth be bless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behold, I am with you, and will keep you in all places where you go, and will bring you again into this land; for I will not leave you, until I have done that which I have spoken to you of.]]></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behold, I am with you, and will keep you in all places where you go, and will bring you again into this land; for I will not leave you, until I have done that which I have spoken to you of.]]></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acob awaked out of his sleep, and he said, Surely the LORD is in this place; and I knew it no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acob awaked out of his sleep, and he said, Surely the LORD is in this place; and I knew it no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was afraid, and said, How dreadful is this place! this is no other but the house of God, and this is the gate of heave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was afraid, and said, How dreadful is this place! this is no other but the house of God, and this is the gate of heav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acob rose up early in the morning, and took the stone that he had put for his pillows, and set it up for a pillar, and poured oil upon the top of 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acob rose up early in the morning, and took the stone that he had put for his pillows, and set it up for a pillar, and poured oil upon the top of i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called the name of that place Bethel: but the name of that city was called Luz at the fir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called the name of that place Bethel: but the name of that city was called Luz at the firs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acob vowed a vow, saying, If God will be with me, and will keep me in this way that I go, and will give me bread to eat, and raiment to put 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acob vowed a vow, saying, If God will be with me, and will keep me in this way that I go, and will give me bread to eat, and raiment to put 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that I come again to my father's house in peace; then shall the LORD be my Go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that I come again to my father's house in peace; then shall the LORD be my Go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is stone, which I have set for a pillar, shall be God's house: and of all that you shall give me I will surely give the tenth unto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is stone, which I have set for a pillar, shall be God's house: and of all that you shall give me I will surely give the tenth unto you.]]></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ஈசாக்கு யாக்கோபை அழைத்து. அவனை ஆசீர்வதித்து, நீ கானானியருடைய குமாரத்திகளில் பெண்கொள்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ழுந்து புறப்பட்டு, பதான் அராமிலிருக்கிற உன் தாயினுடைய தகப்பனாகிய பெத்துவேலுடைய வீட்டு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அவ்விடத்தில் உன் தாயின் சகோதரனாகிய லாபானின் குமாரத்திகளுக்குள் பெண்கொள் என்று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ர்வவல்லமையுள்ள தேவன் உன்னை ஆசீர்வதித்து, நீ பல ஜனக்கூட்டமாகும்படி உன்னைப் பலு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வு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வன் ஆபிரகாமுக்குக் கொடுத்ததும் நீ பரதேசியாய்த் தங்குகிறதுமான தேசத்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ள்ளும்படி ஆபிரகாமுக்கு அருளிய ஆசீர்வாதத்தை உனக்கும் உன் சந்ததிக்கும் அருளு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ஈசாக்கு யாக்கோபை அனுப்பிவிட்டான். அப்பொழுது அவன் பதான் அராமிலிருக்கும் சீரியா தேசத்தா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வேலுடைய குமாரனும், தனக்கும் ஏசாவுக்கும் தாயாகிய ரெபெக்காளின் சகோதரனுமான லாபானிடத்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ப் 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ஈசாக்கு யாக்கோபை ஆசீர்வதித்து, ஒரு பெண்ணைக் கொள்ளும்படி அவனைப் பதான் அராமுக்கு அனுப்பின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ஆசீர்வதிக்கையில்: நீ கானானியருடைய குமாரத்திகளில் பெண்கொள்ளவேண்டாம் என்று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க்கோபு தன் தகப்பனுக்கும் தன் தாய்க்கும் கீழ்ப்படிந்து, பதான் அராமுக்கு புறப்பட்டுப்போன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சா கண்ட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னானிய குமாரத்திகள் தன் தகப்பனாகிய ஈசாக்கின் பார்வைக்கு ஆகாதவர்கள் என்பதை ஏசா அறிந்த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ஏசா இஸ்மவேலிடத்துக்குப் போய், தனக்கு முன்னிருந்த மனைவிகளுமன்றி, ஆபிரகாமுடைய குமாரனாகிய இஸ்ம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யும் நெபாயோத்தின் சகோதரியுமாகிய மகலாத்தையும் விவாக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க்கோபு பெயெர்செபாவை விட்டுப் புறப்பட்டு ஆரானுக்குப் போகப் பிரயாண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ஒரு இடத்திலே வந்து, சூரியன் அஸ்தமித்தபடியினால், அங்கே ராத்தங்கி, அவ்விடத்துக் கற்களில்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 தன் தலையின்கீழ் வைத்து, அங்கே நித்திரை செய்யும்படி ப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ங்கே அவன் ஒரு சொப்பனம் கண்டான்; இதோ, ஒரு ஏணி பூமியிலே வைக்கப்பட்டிருந்தது, அதின் நுனி வா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டியிருந்தது, அதிலே தேவதூதர் ஏறுகிறவர்களும் இறங்குகிறவர்களுமாய்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 மேலாகக் கர்த்தர் நின்று: நான் உன் தகப்பனாகிய ஆபிரகாமின் தேவனும் ஈசாக்கின் தேவனு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நீ படுத்திருக்கிற பூமியை உனக்கும் உன் சந்ததிக்கும் த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ன் சந்ததி பூமியின் தூளைப்போலிருக்கும்; நீ மேற்கேயும், கிழக்கேயும், வடக்கேயும், தெற்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புவாய்; உனக்குள்ளும் உன் சந்ததிக்குள்ளும் பூமியின் வம்சங்களெல்லாம் ஆசீர்வதி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உன்னோடே இருந்து, நீ போகிற இடத்திலெல்லாம் உன்னைக் காத்து, இந்தத் தேசத்துக்கு உ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ரப்பண்ணுவேன்; நான் உனக்குச் சொன்னதைச் செய்யுமளவும் உன்னைக் கைவிடுவதி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யாக்கோபு நித்திரை தெளிந்து விழித்தபோது: மெய்யாகவே கர்த்தர் இந்த இடத்தில் இருக்கிறார்; இ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ந்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பயந்து, இந்த ஸ்தலம் எவ்வளவு பயங்கரமாயிருக்கிறது! இது தேவனுடைய வீடேயல்லாமல் வேறல்ல,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ன் வா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காலையிலே யாக்கோபு எழுந்து, தன் தலையின் கீழ் வைத்திருந்த கல்லை எடுத்து, அதைத் தூணாக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மேல் எண்ணெய்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ந்த ஸ்தலத்திற்குப் பெத்தேல் என்று பேரிட்டான்; அதற்கு முன்னே அவ்வூருக்கு லூஸ் என்னும்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யாக்கோபு: தேவன் என்னோடே இருந்து, நான் போகிற இந்த வழியிலே என்னைக் காப்பாற்றி, உ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ரமும், உடுக்க வஸ்திரமும் எனக்குத் த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ன்னை என் தகப்பன் வீட்டுக்குச் சமாதானத்தோடே திருப்பிவரப்பண்ணுவாரானால், கர்த்தர்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யி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ன் தூணாக நிறுத்தின இந்தக் கல் தேவனுக்கு வீடாகும்; தேவரீர் எனக்குத் தரும் எல்லாவ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த் தசமபாகம் செலுத்துவேன் என்று சொல்லிப் பொருத்தனைபண்ணி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8]]></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2026-10-21T01:49:22Z</dcterms:created>
  <dcterms:modified xsi:type="dcterms:W3CDTF">2026-10-21T01:49:22Z</dcterms:modified>
  <dc:title>ஆதியாகமம் : 28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