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தியில் இருக்கிற மீன்கள் செத்து, நதி நாறிப்போம்; அப்பொழுது நதியில் இருக்கிற தண்ணீரை எகிப்தியர் குடிக்கக் கூடாமல் அரோசிப்பார்கள்; இதினால் நானே கர்த்தர் என்பதை அறிந்துகொள்வாய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தியில் இருக்கிற மீன்கள் செத்து, நதி நாறிப்போம்; அப்பொழுது நதியில் இருக்கிற தண்ணீரை எகிப்தியர் குடிக்கக் கூடாமல் அரோசிப்பார்கள்; இதினால் நானே கர்த்தர் என்பதை அறிந்துகொள்வாய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ர்வோனின் இருதயத்தைக் கடினப்படுத்தி, எகிப்துதேசத்தில் என் அடையாளங்களையும் அற்புதங்களையும் மிகுதியாய் நடப்ப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ர்வோனின் இருதயத்தைக் கடினப்படுத்தி, எகிப்துதேசத்தில் என் அடையாளங்களையும் அற்புதங்களையும் மிகுதியாய் நடப்ப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ர்வோன் இதையும் சிந்தியாமல், தன் வீட்டிற்குத் திரும்பி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யின் தண்ணீர் குடிக்க உதவாதபடியால், குடிக்கத்தக்க தண்ணீருக்காக எகிப்தியர் எல்லாரும் நதியோரத்தில் ஊற்றுத் தோண்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நதியை அடித்து ஏழு நாள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யும் ஆரோனும் கர்த்தர் தங்களுக்குக் கட்டளையிட்டபடியே செய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ார்வோனோடே பேசும்போது, மோசேக்கு எண்பது வயதும், ஆரோனுக்கு எண்பத்துமூன்று வயது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ோசேயையும் ஆரோனையும்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ியிருந்தபடி பார்வோனின் இருதயம் கடினப்பட்டது, அவர்களுக்குச் செவிகொடாமற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ியிருந்தபடி பார்வோனின் இருதயம் கடினப்பட்டது, அவர்களுக்குச் செவிகொடாமற் 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ை நோக்கி: பார்வோனின் இருதயம் கடினமாயிற்று; ஜனங்களை விடமாட்டேன் என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তখন মোশিকে বললেন, “আমি তোমাকে ফরৌণের কাছে একজন ঈশ্বর করে তুলেছি| আর হারোণ তোমার ভা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ভাববা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ার ভাই হারোণকে আমার সমস্ত আদেশগুলো বলো| তাহলে হারোণ রাজাকে আমার কথাগুলো জানাবে| ফরৌ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তার দেশ থেকে চলে য়েতে অনুম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নদীর সমস্ত মাছ মারা যাবে এবং নদীর জলে দুর্গন্ধ ছড়াবে| ফলে মিশরীয়রা আর এই নদীর জল পা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মোশিকে বললেন, “হারোণকে বলো এই লাঠি নিয়ে সে য়েন মিশরের সমস্ত জলাশয, নদী, খাল, বিল, হ্র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জায়গার জলে স্পর্শ করে| লাঠির স্পর্শে সমস্ত জলাশযের জল রক্তে পরিণত হবে| এমনকি কাঠ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ের পাত্রে সংগ্রহ করে রাখা পানীয় জলও রক্ত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ুতরাং মোশি এবং হারোণ প্রভুর আদেশ কার্য়কর করল| হারোণ ফরৌণ ও তার সভাসদগণের সামনেই তার হাতে লাঠ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ঁচিযে ধরে নীল নদের জলে আঘাত করল| আর সঙ্গে সঙ্গে নদীর জল রক্তে পরিণ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নদীর সমস্ত মাছ মারা গেল এবং নদীর জলে দুর্গন্ধ ছড়াতে শুরু করল| ফলে মিশরীয়রা আর সেই নদীর জল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ল না| মিশরের সমস্ত জলাধারের জলই রক্তে পরিণ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ারোণ ও মোশির মতো রাজার যাদুকররাও তাদের মাযাবলে একই ঘটনা ঘটিযে প্রমাণ করল তারাও কম জানে না| ফ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ভবিষ্যদ্বাণী অনুযায়ীফরৌণ আবার মোশি ও হারোণের কথা শুনতে অস্বীকা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আমি ফরৌণকে জেদী করে তুলব| তাই সে তোমাদের কথা মানবে না| তখন আমি নিজেকে প্রমাণে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নানারকম অলৌকিক অথবা অদ্ভুত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ফরৌণ মোশি ও হারোণের ঐ কথায় মনোয়োগ না দিয়ে নিজের প্রাসাদে ঢুক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বুও সে তোমাদের কথা শুনবে না| তখন আমি মিশরকে কঠিন শাস্তি দেব এবং আমি মিশর থেকে আমার লোকদের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 কর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িশরীয়রা নদীর জল পান করতে না পেরে তারা পানীয় জলের সন্ধানে নদীর চারপাশে কুঁযো খুঁড়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র নীলনদের জলকে রক্তে পরিণত করার পর সাতদিন পার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আমি তাদের বিরোধিতা করব তখন মিশরের লোকরাও জানতে পারবে য়ে আমিই হলাম প্রভু| সেই মুহুর্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দের মিশরীয়দের দেশ থেকে বের করে আন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তাদের যা বলেছিলেন মোশি এবং হারোণ তা মেনে চ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খন তারা ফরৌণের সঙ্গে কথা বলেছিল সেই সময় মোশির বয়স ছিল 80 এবং হারোণের বয়স ছিল 83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োশি এবং হারোণকে প্রভ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ফরৌণ তোমাদের শক্তির পরিচয়ের প্রমাণ হিসাবে কোনও অলৌকিক কাজ ঘটিযে দেখাতে বলবে| তখন হারোণকে ব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থ চলার লাঠিটি মাটিতে ছুঁড়ে ফেলতে| ফরৌণের চোখের সামনে মাটিতে পড়ে থাকা ঐ লাঠি নিমেষ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প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মোশি এবং হারোণ প্রভুর কথামতো ফরৌণের কাছে গেল| হারোণ তার সামনে লাঠিটি মাটিতে ছুঁড়ে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 এবং তার সভাসদদের চোখের সামনেই লাঠি সাপের রূপ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রাজা এই ঘটনা দেখে তার জ্ঞানীগুণী ব্যক্তি ও যাদুকরদের ডাকলেন| রাজার নিজস্ব যাদুকর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য়াবলে হারোণের মতো তাদের লাঠিটিও সাপে পরিণত করে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সব যাদুকররাও নিজের নিজের হাতের লাঠিকে মাটিতে ছুঁড়ে ফেলে মুহুর্তে লাঠিগুলিকে সাপে রূপান্ত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খাল| কিন্তু হারোণের লাঠি তাদের লাঠিগুলোকে গ্রাস কর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বুও ফরৌণ উদ্ধত হয়ে থাকলেন| প্রভুর ভবিষ্যদ্বাণী অনুযায়ীরাজা মোশি এবং হারোণের কথায় কান দ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প্রভু মোশিকে বললেন, “ফরৌণ লোকদের ছেড়ে না দেবার জেদ ধর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কালে ফরৌণ নদীর দিকে যায| তুমিও তার সঙ্গে দেখা করার জন্য নীল নদের তীরে দাঁড়াবে| সাপে পরিণত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লাঠিকে সঙ্গ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ফরৌণকে বলবে: ‘প্রভু ইস্রাযেলীযদের ঈশ্বর আমাকে পাঠিয়েছেন| আমায আপনাকে বলতে বলেছেন য়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য়েন তাঁর উপাসনার জন্য মরুপ্রান্তরে য়েতে দেওয়া হয়| এখনও পর্য়ন্ত অবশ্য আপনি প্রভু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প্রভু আপনার সম্মুখে নিজের স্বরূপ প্রমাণের উদ্দেশ্যে কিছু কাণ্ড ঘটাবেন| এবার দেখুন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 চলার লাঠি দিয়ে নীল নদের জলে আঘাত করব এবং সঙ্গে সঙ্গে নদীর জল রক্তে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2026-10-20T02:59:44Z</dcterms:created>
  <dcterms:modified xsi:type="dcterms:W3CDTF">2026-10-20T02:59:44Z</dcterms:modified>
  <dc:title>যাত্রাফল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