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் பகைஞன்போலானார்; இஸ்ரவேலை விழுங்கினார்; அதின் அரண்மனைகளையெல்லாம் விழுங்கினார்; அதின் அரண்களை அழித்து, யூதா குமாரத்திக்கு மிகுந்த துக்கிப்பையும் சலிப்பையும் உண்டாக்க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் பகைஞன்போலானார்; இஸ்ரவேலை விழுங்கினார்; அதின் அரண்மனைகளையெல்லாம் விழுங்கினார்; அதின் அரண்களை அழித்து, யூதா குமாரத்திக்கு மிகுந்த துக்கிப்பையும் சலிப்பையும் உண்டாக்க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ட்டத்தின் வேலியைப்போல இருந்த தம்முடைய வேலியைப் பலவந்தமாய்ப் பிடுங்கிப்போட்டார்; சபைகூடுகிற தம்முடைய ஸ்தலங்களை அழித்தார்; கர்த்தர் சீயோனிலே பண்டிகையையும் ஓய்வுநாளையும் மறக்கப்பண்ணி, தமது உக்கிரமான கோபத்தில் ராஜாவையும் ஆசாரியனையும் புறக்கணித்து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தமது பலிபீடத்தை ஒழித்துவிட்டார்; தமது பரிசுத்த ஸ்தலத்தை வெறுத்துவிட்டார்; அதினுடைய அரமனைகளின் மதில்களைச் சத்துருவின் கையில் ஒப்புக்கொடுத்தார்; பண்டிகை நாளில் ஆரவாரம்பண்ணுகிறதுபோல் கர்த்தரின் ஆலயத்தில் ஆரவார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ீயோன் குமாரத்தியின் அலங்கத்தை நிர்மூலமாக்க நினைத்தார்; நூலைப்போட்டார்; அழிக்காதபடித் தம்முடைய கையை அவர் முடக்கிக்கொண்டதில்லை; அரணிப்பையும் அலங்கத்தையும் புலம்பச்செய்தார்; அவைகள் முற்றிலும் பெலனற்றுக் கிட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ீயோன் குமாரத்தியின் அலங்கத்தை நிர்மூலமாக்க நினைத்தார்; நூலைப்போட்டார்; அழிக்காதபடித் தம்முடைய கையை அவர் முடக்கிக்கொண்டதில்லை; அரணிப்பையும் அலங்கத்தையும் புலம்பச்செய்தார்; அவைகள் முற்றிலும் பெலனற்றுக் கிட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ீயோன் குமாரத்தியின் அலங்கத்தை நிர்மூலமாக்க நினைத்தார்; நூலைப்போட்டார்; அழிக்காதபடித் தம்முடைய கையை அவர் முடக்கிக்கொண்டதில்லை; அரணிப்பையும் அலங்கத்தையும் புலம்பச்செய்தார்; அவைகள் முற்றிலும் பெலனற்றுக் கிட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வாசல்கள் தரையில் அமிழ்ந்திக்கிடக்கிறது; அவள் தாழ்ப்பாள்களை முறித்து உடைத்துப்போட்டார்; அவள் ராஜாவும் அவள் பிரபுக்களும் புறஜாதியாருக்குள் இருக்கிறார்கள்; வேதமுமில்லை; அவள் தீர்க்கதரிசிகளுக்குக் கர்த்தரால் தரிசனம் கிடைக்கிற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ின் மூப்பர்கள் தரையில் உட்கார்ந்து மெளனமாய் இருக்கிறார்கள்; தங்கள் தலைகளின்மேல் புழுதியைப் போட்டுக்கொள்ளுகிறார்கள்; இரட்டு உடுத்தியிருக்கிறார்கள்; எருசலேமின் கன்னியர்கள் தலைகவிழ்ந்து தரையை நோக்கிக் கொண்ட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ின் மூப்பர்கள் தரையில் உட்கார்ந்து மெளனமாய் இருக்கிறார்கள்; தங்கள் தலைகளின்மேல் புழுதியைப் போட்டுக்கொள்ளுகிறார்கள்; இரட்டு உடுத்தியிருக்கிறார்கள்; எருசலேமின் கன்னியர்கள் தலைகவிழ்ந்து தரையை நோக்கிக் கொண்ட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ின் மூப்பர்கள் தரையில் உட்கார்ந்து மெளனமாய் இருக்கிறார்கள்; தங்கள் தலைகளின்மேல் புழுதியைப் போட்டுக்கொள்ளுகிறார்கள்; இரட்டு உடுத்தியிருக்கிறார்கள்; எருசலேமின் கன்னியர்கள் தலைகவிழ்ந்து தரையை நோக்கிக் கொண்ட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ாகிய குமாரத்தியின் நொறுங்குதலினிமித்தம் கண்ணீர் சொரிகிறதினால் என் கண்கள் பூத்துப்போகிறது; என் குடல்கள் கொதிக்கிறது; என் ஈரல் இளகித் தரையிலே வடிகிறது; குழந்தைகளும் பாலகரும் நகரத்தின் வீதிகளிலே மூர்ச்சித்துக்கிட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குத்துண்டவர்களைப்போல நகரத்தின் வீதிகளிலே மூர்ச்சித்துக்கிடக்கும்போது, தங்கள் தாய்களின் மடியிலே தங்கள் பிராணனை விடும் போதும், தங்கள் தாய்களை நோக்கி: தானியமும் திராட்சரசமும் எங்கே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குத்துண்டவர்களைப்போல நகரத்தின் வீதிகளிலே மூர்ச்சித்துக்கிடக்கும்போது, தங்கள் தாய்களின் மடியிலே தங்கள் பிராணனை விடும் போதும், தங்கள் தாய்களை நோக்கி: தானியமும் திராட்சரசமும் எங்கே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் குமாரத்தியே, நான் உனக்குச் சாட்சியாக என்னத்தைச் சொல்லுவேன்? உன்னை எதற்கு ஒப்பிடுவேன்? சீயோன் குமாரத்தியாகிய கன்னிகையே, நான் உன்னைத் தேற்றும்படிக்கு உன்னை எதற்கு நிகர்சொல்லுவேன்? உன் காயம் சமுத்திரத்தைப்போல் பெரிதாயிருக்கிறதே, உன்னைக் குணமாக்குகிற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ீர்க்கதரிசிகள் அபத்தமும் வியர்த்தமுமான தரிசனங்களை உனக்காகத் தரிசித்தார்கள்; அவர்கள் உன் சிறையிருப்பை விலக்கும்படி உன் அக்கிரமத்தை எடுத்துக்காட்டாமல், அபத்தமானவைகளையும் கேடானவைகளையும் உனக்காக தரிச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ழிப்போக்கர் யாவரும் உன்பேரில் கை கொட்டுகிறார்கள்; எருசலேம் குமாரத்தியின்பேரில் ஈசற்போட்டு, தங்கள் தலைகளைத் துலுக்கி: பூரணவடிவும் சர்வபூமியின் மகிழ்ச்சியுமான நகரம் இதுதானா என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ழிப்போக்கர் யாவரும் உன்பேரில் கை கொட்டுகிறார்கள்; எருசலேம் குமாரத்தியின்பேரில் ஈசற்போட்டு, தங்கள் தலைகளைத் துலுக்கி: பூரணவடிவும் சர்வபூமியின் மகிழ்ச்சியுமான நகரம் இதுதானா என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ழிப்போக்கர் யாவரும் உன்பேரில் கை கொட்டுகிறார்கள்; எருசலேம் குமாரத்தியின்பேரில் ஈசற்போட்டு, தங்கள் தலைகளைத் துலுக்கி: பூரணவடிவும் சர்வபூமியின் மகிழ்ச்சியுமான நகரம் இதுதானா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கைஞர் எல்லாரும் உன்பேரில் தங்கள் வாயைத் திறக்கிறார்கள்; ஈசற்போட்டுப் பற்கடிக்கிறார்கள்; அதை விழுங்கினோம், நாம் காத்திருந்த நாள் இதுவே, இப்பொழுது நமக்குக் கிடைத்தது, அதைக் கண்டோம்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கைஞர் எல்லாரும் உன்பேரில் தங்கள் வாயைத் திறக்கிறார்கள்; ஈசற்போட்டுப் பற்கடிக்கிறார்கள்; அதை விழுங்கினோம், நாம் காத்திருந்த நாள் இதுவே, இப்பொழுது நமக்குக் கிடைத்தது, அதைக் கண்டோம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கைஞர் எல்லாரும் உன்பேரில் தங்கள் வாயைத் திறக்கிறார்கள்; ஈசற்போட்டுப் பற்கடிக்கிறார்கள்; அதை விழுங்கினோம், நாம் காத்திருந்த நாள் இதுவே, இப்பொழுது நமக்குக் கிடைத்தது, அதைக் கண்டோம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ாம் நினைத்ததைச் செய்தார்; பூர்வநாட்கள் முதற்கொண்டு தாம் கட்டளையிட்ட தமது வார்த்தையை நிறைவேற்றினார்; அவர் தப்பவிடாமல் நிர்மூலமாக்கி, உன்மேல் பகைஞன் சந்தோஷிக்கும்படி செய்தார்; உன் சத்துருக்களின் கொம்பை உயர்த்த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தயம் ஆண்டவரை நோக்கிக் கூப்பிடுகிறது; சீயோன் குமாரத்தியின் மதிலே, இரவும் பகலும் நதியவ்வளவு கண்ணீர் விடு, ஓய்ந்திராதே, உன் கண்ணின் கறுப்புவிழி சும்மாயிருக்க வொட்டா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தயம் ஆண்டவரை நோக்கிக் கூப்பிடுகிறது; சீயோன் குமாரத்தியின் மதிலே, இரவும் பகலும் நதியவ்வளவு கண்ணீர் விடு, ஓய்ந்திராதே, உன் கண்ணின் கறுப்புவிழி சும்மாயிருக்க வொட்டாத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ிரு, இராத்திரியிலே முதற்சாமத்தில் கூப்பிடு; ஆண்டவரின் சமுகத்தில் உம் இருதயத்தைத் தண்ணீரைப் போல ஊற்றிவிடு; எல்லாத் தெருக்களின் முனையிலும் பசியினால் மூர்ச்சித்துப்போகிற உன் குழந்தைகளின் பிராணனுக்காக உன் கைகளை அவரிடத்திற்கு ஏறெ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யாருக்கு இந்தப்பிரகாரமாகச் செய்தீரென்று நோக்கிப்பாரும்; ஸ்திரீகள் கைக்குழந்தைகளாகிய தங்கள் கர்ப்பக்கனியைத் தின்னவேண்டுமோ? ஆண்டவருடைய பரிசுத்த ஸ்தலத்தில் ஆசாரியனும் தீர்க்கதரிசியும் கொலைசெய்யப்படவேண்டும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யாருக்கு இந்தப்பிரகாரமாகச் செய்தீரென்று நோக்கிப்பாரும்; ஸ்திரீகள் கைக்குழந்தைகளாகிய தங்கள் கர்ப்பக்கனியைத் தின்னவேண்டுமோ? ஆண்டவருடைய பரிசுத்த ஸ்தலத்தில் ஆசாரியனும் தீர்க்கதரிசியும் கொலைசெய்யப்படவேண்டும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ளைஞனும் முதிர்வயதுள்ளவனும் தெருக்களில் தரையிலே கிடக்கிறார்கள்; என் கன்னிகைகளும் என் வாலிபரும் பட்டயத்தால் விழுந்தார்கள்; உமது கோபத்தின் நாளிலே வெட்டி, அவர்களைத் தப்பவிடாமல் கொன்றுபோட்ட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ளைஞனும் முதிர்வயதுள்ளவனும் தெருக்களில் தரையிலே கிடக்கிறார்கள்; என் கன்னிகைகளும் என் வாலிபரும் பட்டயத்தால் விழுந்தார்கள்; உமது கோபத்தின் நாளிலே வெட்டி, அவர்களைத் தப்பவிடாமல் கொன்றுபோட்ட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ஆண்டவர் தமது கோபத்தில் சீயோன் குமாரத்தியை மந்தாரத்தினால் மூடினார்; அவர் தமது கோபத்தின் நாளிலே தமது பாதபீடத்தை நினையாமல் இஸ்ரவேலின் மகிமையை வானத்திலிருந்து தரையிலே விழத்தள்ள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ஆண்டவர் தமது கோபத்தில் சீயோன் குமாரத்தியை மந்தாரத்தினால் மூடினார்; அவர் தமது கோபத்தின் நாளிலே தமது பாதபீடத்தை நினையாமல் இஸ்ரவேலின் மகிமையை வானத்திலிருந்து தரையிலே விழத்தள்ள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ண்டிகைநாளில் கும்புகளை வரவழைப்பதுபோல் சுற்றிலுமிருந்து எனக்குத் திகில்களை வரவழைத்தீர்; கர்த்தருடைய கோபத்தின் நாளிலே தப்பினவனும் மீதியானவனுமில்லை; நான் கைகளில் ஏந்தி வளர்த்தவர்களை என் பகைஞன் நாசம்பண்ண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ண்டிகைநாளில் கும்புகளை வரவழைப்பதுபோல் சுற்றிலுமிருந்து எனக்குத் திகில்களை வரவழைத்தீர்; கர்த்தருடைய கோபத்தின் நாளிலே தப்பினவனும் மீதியானவனுமில்லை; நான் கைகளில் ஏந்தி வளர்த்தவர்களை என் பகைஞன் நாசம்பண்ண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் தப்பவிடாமல் யாக்கோபின் வாசஸ்தலங்களையெல்லாம் விழுங்கினார்; அவர் யூதா குமாரத்தியின் அரண்களையெல்லாம் தமது சினத்திலே இடித்து, தரையோடே தரையாக்கிப்போட்டார்; ராஜ்யத்தையும் அதின் பிரபுக்களையும் பரிசுத்தக்குலைச்சலாக்க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் தப்பவிடாமல் யாக்கோபின் வாசஸ்தலங்களையெல்லாம் விழுங்கினார்; அவர் யூதா குமாரத்தியின் அரண்களையெல்லாம் தமது சினத்திலே இடித்து, தரையோடே தரையாக்கிப்போட்டார்; ராஜ்யத்தையும் அதின் பிரபுக்களையும் பரிசுத்தக்குலைச்சலாக்கி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ர் தப்பவிடாமல் யாக்கோபின் வாசஸ்தலங்களையெல்லாம் விழுங்கினார்; அவர் யூதா குமாரத்தியின் அரண்களையெல்லாம் தமது சினத்திலே இடித்து, தரையோடே தரையாக்கிப்போட்டார்; ராஜ்யத்தையும் அதின் பிரபுக்களையும் பரிசுத்தக்குலைச்சலாக்க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உக்கிரகோபத்திலே இஸ்ரவேலின் கொம்பு முழுவதையும் வெட்டிப்போட்டார்; சத்துருவுக்கு முன்பாக அவர் தமது வலதுகரத்தைப் பின்னாகத் திருப்பி, சுற்றிலும் இருப்பதைப் பட்சிக்கிற அக்கினிஜுவாலையைப்போல் யாக்கோபுக்கு விரோதமாக எரி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உக்கிரகோபத்திலே இஸ்ரவேலின் கொம்பு முழுவதையும் வெட்டிப்போட்டார்; சத்துருவுக்கு முன்பாக அவர் தமது வலதுகரத்தைப் பின்னாகத் திருப்பி, சுற்றிலும் இருப்பதைப் பட்சிக்கிற அக்கினிஜுவாலையைப்போல் யாக்கோபுக்கு விரோதமாக எர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உக்கிரகோபத்திலே இஸ்ரவேலின் கொம்பு முழுவதையும் வெட்டிப்போட்டார்; சத்துருவுக்கு முன்பாக அவர் தமது வலதுகரத்தைப் பின்னாகத் திருப்பி, சுற்றிலும் இருப்பதைப் பட்சிக்கிற அக்கினிஜுவாலையைப்போல் யாக்கோபுக்கு விரோதமாக எரி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ைஞனைப்போல் தம்முடைய வில்லை நாணேற்றினார்; சத்துருவைப்போல் தம்முடைய வலதுகரத்தை நீட்டிநின்று, கண்ணுக்கு இன்பமானதையெல்லாம் அழித்துப்போட்டார்; சீயோன் குமாரத்தியின் கூடாரத்திலே தம்முடைய உக்கிரத்தை அக்கினியைப்போல் சொரிய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ಶತ್ರುವಿನಂತೆ ಇಸ್ರಾಯೇಲನ್ನು ನುಂಗಿಬಿಟ್ಟಿದ್ದಾನೆ; ಆತನು ಅವನ ಅರಮನೆಗಳನ್ನೆಲ್ಲಾ ನುಂಗಿಬಿಟ್ಟಿದ್ದಾ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ಅವನ ಭದ್ರವಾದ ಸ್ಥಾನಗಳನ್ನೆಲ್ಲಾ ನಾಶಮಾಡಿದ್ದಾನೆ; ಯೆಹೂದದ ಮಗಳ ದುಃಖವನ್ನೂ ಪ್ರಲಾಪವನ್ನೂ ಹೆಚ್ಚ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ತನ್ನ ಗುಡಾರವನ್ನು ತೋಟದಂತೆ ಬಲಾತ್ಕಾರವಾಗಿ ತೆಗೆದುಹಾಕಿದ್ದಾನೆ. ಆತನು ತನ್ನ ಸಭಾಸ್ಥಾ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ದ್ದಾನೆ; ಕರ್ತನು ಚೀಯೋನಿನಲ್ಲಿ ಪವಿತ್ರ ಹಬ್ಬಗಳನ್ನೂ ಸಬ್ಬತ್ತನ್ನೂ ಮರೆತುಬಿಡುವಂತೆ ಮಾಡಿದ್ದಾನೆ, ತನ್ನ ಕೋ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ಯಲ್ಲಿ ಅರಸನನ್ನೂ ಯಾಜಕನನ್ನೂ ತುಚ್ಛೀಕರಿ 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ತನ್ನ ಯಜ್ಞವೇದಿಯನ್ನು ತಳ್ಳಿಬಿಟ್ಟಿ ದ್ದಾನೆ; ತನ್ನ ಪರಿಶುದ್ಧ ಸ್ಥಳವನ್ನು ಅಸಹ್ಯಪಡಿಸಿದ್ದಾನೆ; ಆತನ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ಮನೆಗಳ ಗೋಡೆಗಳನ್ನು ಶತ್ರುವಿನ ಕೈಯಲ್ಲಿ ಒಪ್ಪಿಸಿಕೊಟ್ಟಿದ್ದಾನೆ; ಪರಿಶುದ್ಧ ಹಬ್ಬದ ದಿನದಲ್ಲಿ ಮಾಡಿದ ಹಾಗ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ಆಲಯದಲ್ಲಿ ಶಬ್ದ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ಚೀಯೋನಿನ ಮಗಳ ಗೋಡೆಯನ್ನು ನಾಶ ಮಾಡಬೇಕೆಂದು ಉದ್ದೇಶಿಸಿದ್ದಾನೆ; ಗೆರೆಯನ್ನು ಎಳೆದಿದ್ದಾನೆ. ತನ್ನ ಕೈ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ವದರಿಂದ ಹಿಂತೆಗೆಯಲಿಲ್ಲ; ಕಲ್ಲಿನ ಪ್ರಾಕಾರವನ್ನೂ ಮತ್ತು ಗೋಡೆ ಯನ್ನೂ ಗೋಳಾಡುವಂತೆ ಆತನು ಮಾಡಿದ್ದಾನೆ, ಅವೆರಡ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ೊತೆಯಾಗಿ ಕುಸಿದು 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 ಬಾಗಿಲುಗಳು ನೆಲದೊಳಗೆ ಹೂತುಕೊಂಡಿವೆ; ಆತನು ಆಕೆಯ ಅಗುಳಿಗಳನ್ನು ಮುರಿದು ಹಾಳು ಮಾಡಿದ್ದಾನೆ. ಅವಳ ಅರಸನ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ುಗಳು ಅನ್ಯಜನಾಂಗಗಳ ಮಧ್ಯೆ ಇರುವರು; ಇನ್ನು ನ್ಯಾಯ ಪ್ರಮಾಣವು ಇರುವದೇ ಇಲ್ಲ; ಆಕೆಯ ಪ್ರವಾದಿಗಳು ಸಹ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್ಶನವನ್ನು ಕಂಡು 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ಚೀಯೋನ್‌ ಮಗಳ ಹಿರಿಯರು ನೆಲದ ಮೇಲೆ ಕುಳಿತುಕೊಂಡು ನಿಶ್ಯಬ್ಧವಾಗಿದ್ದಾರೆ; ತಮ್ಮ ತಲೆಗಳ ಮೇಲೆ ದೂ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ಕೊಂಡಿದ್ದಾರೆ; ಅವರು ಗೊಣೀತಟ್ಟನ್ನು ಸುತ್ತಿಕೊಂಡಿದ್ದಾರೆ; ಯೆರೂಸಲೇ ಮಿನ ಕನ್ಯೆಯರು ತಮ್ಮ ತಲೆಯನ್ನು ನೆಲ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ೊಗ್ಗಿಸ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ಕಣ್ಣುಗಳು ಕಣ್ಣೀರನ್ನು ಸುರಿಸುತ್ತಲೇ ಇವೆ. ನನ್ನ ಕರುಳುಗಳು ಕುದಿಯುತ್ತವೆ, ನನ್ನ ಪಿತ್ತಕೋಶವು ನೆಲ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ಯಲ್ಪಟ್ಟಿದೆ, ಯಾಕಂದರೆ ನನ್ನ ಜನರ ಮಗಳು ನಾಶವಾಗಿದ್ದಾಳೆ. ಮಕ್ಕಳೂ ಮೊಲೆಕೂಸುಗಳೂ ನಗರದ ಬೀದಿಗಳಲ್ಲಿ ಮೂರ್ಛ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ನಗರದ ಬೀದಿ ಗಳಲ್ಲಿ ಗಾಯ ಪಟ್ಟವರ ಹಾಗೆ ಮೂರ್ಛೆ ಹೋಗಿ, ತಮ್ಮ ತಾಯಂದಿರ ಎದೆಯಲ್ಲಿ ಬೀಳುತ್ತಾ--ರೊಟ್ಟ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ೂ ಎಲ್ಲಿ ಎಂದು ತಮ ತಾಯಂದಿರಿಗೆ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ರೂಸಲೇಮಿನ ಕುಮಾರ್ತೆಯೇ, ನಾನು ಯಾವದನ್ನು ನಿನಗೆ ಸಾಕ್ಷಿಯ ನ್ನಾಗಿಡಲಿ? ಯಾವದನ್ನು ನಿನಗೆ ಸಮಾನ ಮಾಡಲಿ? ಚೀಯೋ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ಳಾದ ಕನ್ಯೆಯೇ, ನಿನ್ನನ್ನು ಆದರಿಸುವ ಹಾಗೆ ನಾನು ಯಾವದನ್ನು ನಿನಗೆ ಸಮಾನಮಾಡಲಿ? ನಿನ್ನ ಮುರಿಯುವಿಕೆಯು ಸಮುದ್ರ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ದಾಗಿದೆ, ನಿನ್ನನ್ನು ಗುಣಪಡಿಸುವ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ಪ್ರವಾದಿಗಳು ನಿನಗಾಗಿ ವ್ಯರ್ಥವಾದ ಮೂರ್ಖತನದ ವಿಷಯಗಳನ್ನು ನೋಡಿದ್ದಾರೆ. ಅವರು ನಿನ್ನ ದುರವಸ್ಥ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ಗಿಸುವದಕ್ಕಾಗಿ ನಿನ್ನ ದುಷ್ಟತನ ವನ್ನು ಬಯಲಿಗೆ ತರಲಿಲ್ಲ; ಆದರೆ ನಿನಗಾಗಿ ಸುಳ್ಳಿನ ಭಾರಗಳನ್ನು ಮತ್ತು ಗಡೀಪ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 ಕಾರಣ ಗಳನ್ನು ನೋ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ಾರಿಯಲ್ಲಿ ಹೋಗುವವ ರೆಲ್ಲರೂ ನಿನ್ನ ವಿಷಯದಲ್ಲಿ ತಮ್ಮ ಕೈಗಳನ್ನು ತಟ್ಟುತ್ತಾರೆ; ಅವರು ಯೆರೂಸಲೇಮಿನ ಕುಮಾರ್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ಸಿಳ್ಳು ಹಾಕಿ ತಲೆಯಾಡಿಸಿ--ಆ ಮನುಷ್ಯರು ಕರೆಯು ತ್ತಿದ್ದ ಸೌಂದರ್ಯದ ಸಂಪೂರ್ಣತೆಯೂ ಸರ್ವ ಭೂಮಿಯ ಸಂತೋಷ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ುವ ನಗರಿಯು ಇದೇ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ಎಲ್ಲಾ ಶತ್ರುಗಳು ನಿನಗೆ ವಿರೋಧವಾಗಿ ತಮ್ಮ ಬಾಯಿ ತೆರೆದಿದ್ದಾರೆ; ಅವರು ಸಿಳ್ಳು ಹಾಕಿ ಹಲ್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ುತ್ತಾ--ನಾವು ಅವಳನ್ನು ನುಂಗಿ ಬಿಟ್ಟಿದ್ದೇವೆ; ನಿಶ್ಚಯವಾಗಿ ನಾವು ನಿರೀಕ್ಷಿಸಿದ ದಿನವು ಇದೇ; ಅದನ್ನು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ಿದ್ದೇವೆ; ನೋಡಿ ದ್ದೇವೆ ಎಂದು ಅವರ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ತಾನು ಸಂಕಲ್ಪಿಸಿದ್ದನ್ನು ಮಾಡಿದ್ದಾನೆ; ಆತನು ಪುರಾತನ ಕಾಲದ ದಿನಗಳಲ್ಲಿ ಆಜ್ಞಾಪಿಸಿದ ತನ್ನ ವಾಕ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ೈಸಿದ್ದಾನೆ. ಆತನು ಕೆಡವಿ ಕನಿಕರಿಸಲಿಲ್ಲ; ಆತನು ನಿನ್ನ ಶತ್ರುವನ್ನು ನಿನ್ನ ವಿಷಯವಾಗಿ ಸಂತೋಷಪಡುವ ಹಾಗೆ ಮಾಡಿ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ನ್ನು ಎತ್ತ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ಹೃದಯವು ಕರ್ತನ ಕಡೆಗೆ ಕೂಗಿ--ಓ ಚೀಯೋನಿನ ಮಗಳ ಗೋಡೆಯೇ, ರಾತ್ರಿ ಹಗಲೂ ನಿನ್ನ ಕಣ್ಣೀರು ನದಿಯಂತೆ ಹರ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ಲಿ, ನೀನು ವಿಶ್ರಾಂತಿ ತಕ್ಕೊಳ್ಳಬೇಡ; ನಿನ್ನ ಕಣ್ಣು ರೆಪ್ಪೆಯನ್ನು ಮುಚ್ಚ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ಎದ್ದೇಳು, ರಾತ್ರಿಯಲ್ಲಿ ಕೂಗು; ನಿನ್ನ ಹೃದಯವನ್ನು ಕರ್ತನ ಸಮ್ಮುಖದಲ್ಲಿ ಆರಂಭದ ಜಾವಗಳಲ್ಲಿ (ನೀರಿನಂತೆ) ಹೊಯ್ಯ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ಗಳನ್ನು ಆತನ ಕಡೆಗೆ ಎತ್ತು, ಯಾಕಂದರೆ ನಿನ್ನ ಚಿಕ್ಕ ಮಕ್ಕಳ ಪ್ರಾಣವು ಪ್ರತಿಯೊಂದು ಬೀದಿಯ ಬದ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ಸಿವೆಯಿಂದ ದುರ್ಬಲ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ಓ ಕರ್ತನೇ, ನೋಡು, ನೀನು ಇದನ್ನು ಯಾರಿಗೆ ಮಾಡಿದಿಯೋ ಯೋಚಿಸು. ಸ್ತ್ರೀಯರು ತಮ್ಮ ಫಲವಾದ ಗೇಣುದ್ದದ ಕೂಸ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ಬೇಕೇ? ಯಾಜಕನು ಪ್ರವಾದಿಯು ಕರ್ತನ ಪರಿಶುದ್ಧ ಸ್ಥಳದಲ್ಲಿ ಕೊಲ್ಲಲ್ಪಡ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ಎಳೇ ಪ್ರಾಯದವರೂ ಮುದುಕರೂ ಬೀದಿಗಳಲ್ಲಿ ಬಿದ್ದಿದ್ದಾರೆ; ನನ್ನ ಕನ್ಯೆಯರೂ ಯೌವನಸ್ಥರೂ ಕತ್ತಿಯಿಂದ ಹತರಾ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ೋಪದ ದಿನದಲ್ಲಿ ನೀನು ಅವರನ್ನು ಸಾಯಿಸಿರುವಿ; ಕನಿಕರಿಸದೆ ಕೊಂದುಹಾಕಿ 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ೇಗೆ ತನ್ನ ಕೋಪದಲ್ಲಿ ಮೇಘದಿಂದ ಚೀಯೋನಿನ ಮಗಳನ್ನು ಮುಚ್ಚಿ, ಇಸ್ರಾಯೇಲಿನ ಸೌಂದರ್ಯವನ್ನು ಆಕಾಶದಿಂದ ಭೂ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ೆದು ತನ್ನ ಕೋಪದ ದಿನದಲ್ಲಿ ತನ್ನ ಪಾದಪೀಠವನ್ನು ಜ್ಞಾಪಕಮಾಡಿಕೊಳ್ಳಲಿ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ರಿಶುದ್ಧ ದಿನದಲ್ಲಿ ಆದ ಹಾಗೆ ಸುತ್ತಲೂ ನನ್ನ ಭಯಾನಕಗಳನ್ನು ನೀನು ಕರೆದಿರುವಿ, ಆದರೆ ಕರ್ತನ ಕೋಪದ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ಂಡು ಉಳಿದವನು ಒಬ್ಬನೂ ಇಲ್ಲ; ನಾನು ಸಾಕಿ ಬೆಳೆಸಿದವರನ್ನು ನನ್ನ ಶತ್ರುವು ನಿರ್ಮೂಲ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ಯಾಕೋಬಿನ ಎಲ್ಲಾ ನಿವಾಸಿಗಳನ್ನು ಕನಿಕರಿಸದೆ ನುಂಗಿದ್ದಾನೆ; ಯೆಹೂದದ ಮಗಳ ಭದ್ರವಾದ ಸ್ಥಾನಗಳ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ಷದಲ್ಲಿ ಕೆಡವಿಹಾಕಿ ದ್ದಾನೆ; ಆತನು ಅವುಗಳನ್ನು ನೆಲ ಸಮ ಮಾಡಿದ್ದಾನೆ; ಆತನು ರಾಜ್ಯವನ್ನೂ ಪ್ರಭುಗಳನ್ನೂ ಅಪವಿ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ತನ್ನ ತೀಕ್ಷ್ಣ ಕೋಪದಲ್ಲಿ ಇಸ್ರಾಯೇಲಿನ ಕೊಂಬುಗಳನ್ನೆಲ್ಲಾ ಕಡಿದು ಹಾಕಿದ್ದಾನೆ. ಆತನು ಶತ್ರುವಿನ ಎದು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ಬಲಗೈಯನ್ನು ಹಿಂತೆಗೆದುಕೊಂಡಿದ್ದಾನೆ. ಆತನು ಸುತ್ತಲೂ ಪ್ರಜ್ವಲಿಸಿ ದಹಿಸುವ ಬೆಂಕಿಯ ಹಾಗೆ ಯಾಕೋಬನಿಗೆ ವಿರ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 ದಹಿಸಿ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ಶತ್ರುವಿನ ಹಾಗೆ ತನ್ನ ಬಿಲ್ಲನ್ನು ಬೊಗ್ಗಿಸಿದ್ದಾನೆ, ವೈರಿಯ ಹಾಗೆ ತನ್ನ ಬಲಗೈ ಎತ್ತಿ ನಿಂತುಕೊಂಡು ಕಣ್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ಮ್ಯವಾಗಿ ಕಾಣುವ ಎಲ್ಲವುಗಳನ್ನು ಕೊಂದುಹಾಕಿದ್ದಾನೆ. ಆತನು ತನ್ನ ರೋಷವೆಂಬ ಅಗ್ನಿಯನ್ನು ಚೀಯೋನ್‌ ಮಗಳ ಗುಡಾ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2026-10-20T01:27:04Z</dcterms:created>
  <dcterms:modified xsi:type="dcterms:W3CDTF">2026-10-20T01:27:04Z</dcterms:modified>
  <dc:title>ಪ್ರಲಾಪಗಳು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