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presProps" Target="presProps.xml"/>
  <Relationship Id="rId82" Type="http://schemas.openxmlformats.org/officeDocument/2006/relationships/viewProps" Target="viewProps.xml"/>
  <Relationship Id="rId8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தாவீதை அவனுடைய எல்லாச் சத்துருக்களின் கைக்கும், சவுலின் கைகக்கும், நீங்கலாக்கி விடுவித்தபோது, கர்த்தருக்கு முன்பாகப் பாடின பாட்டு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என் கன்மலையும், என் கோட்டையும், என் ரட்சகருமானவ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ேவன் நான் நம்பியிருக்கிற துருக்கமும், என் கேடகமும், என் ரட்சணியக்கொம்பும், என் உயர்ந்த அடைக்கலமும், என் புகலிடமும், என் ரட்சகருமானவர்; என்னை வல்லடிக்கு நீங்கலாக்கி ரட்சிக்கிறவர் அவரே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ேவன் நான் நம்பியிருக்கிற துருக்கமும், என் கேடகமும், என் ரட்சணியக்கொம்பும், என் உயர்ந்த அடைக்கலமும், என் புகலிடமும், என் ரட்சகருமானவர்; என்னை வல்லடிக்கு நீங்கலாக்கி ரட்சிக்கிறவர் அவரே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ேவன் நான் நம்பியிருக்கிற துருக்கமும், என் கேடகமும், என் ரட்சணியக்கொம்பும், என் உயர்ந்த அடைக்கலமும், என் புகலிடமும், என் ரட்சகருமானவர்; என்னை வல்லடிக்கு நீங்கலாக்கி ரட்சிக்கிறவர் அவரே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ஸ்துதிக்குப் பாத்திரராகிய கர்த்தரை நோக்கிக் கூப்பிடுவேன்; அதனால் என் சத்துருக்களுக்கு நீங்கலாக்கி ரட்சிக்கப்படுவ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ஸ்துதிக்குப் பாத்திரராகிய கர்த்தரை நோக்கிக் கூப்பிடுவேன்; அதனால் என் சத்துருக்களுக்கு நீங்கலாக்கி ரட்சிக்கப்படுவ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ரண அலைகள் என்னைச் சூழ்ந்துகொண்டு துர்ச்சனப்பிரவாகம் என்னைப்பயப்படுத்தின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ரண அலைகள் என்னைச் சூழ்ந்துகொண்டு துர்ச்சனப்பிரவாகம் என்னைப்பயப்படுத்தின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ாதாளக் கட்டுகள் என்னைச் சூழ்ந்துகொண்டது; மரணக்கண்ணிகள் என்மேல் விழுந்த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க்கு உடன் நெருக்கத்திலே கர்த்தரை நோக்கிக் கூப்பிட்டு, என் தேவனை நோக்கி அபயமிட்டேன்; தமது ஆலயத்திலிருந்து என் சத்தத்தைக் கேட்டார், என் கூப்பிடுதல் அவர் செவிகளில் ஏறிற்ற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க்கு உடன் நெருக்கத்திலே கர்த்தரை நோக்கிக் கூப்பிட்டு, என் தேவனை நோக்கி அபயமிட்டேன்; தமது ஆலயத்திலிருந்து என் சத்தத்தைக் கேட்டார், என் கூப்பிடுதல் அவர் செவிகளில் ஏறிற்ற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வர்கள் எழுந்திருக்கமாட்டாதபடிக்கு என் பாதங்களின் கீழ் விழுந்தார்கள்; அவர்களை முறிய அடித்து வெட்டின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வர்கள் எழுந்திருக்கமாட்டாதபடிக்கு என் பாதங்களின் கீழ் விழுந்தார்கள்; அவர்களை முறிய அடித்து வெட்டின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பூமி அசைந்து அதிர்ந்தது, அவர் கோபங்கொண்டபடியால் வானத்தின் அஸ்திபாரங்கள் குலுங்கி அசைந்த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யுத்தத்திற்கு நீர் என்னைப் பலத்தால் இடைகட்டி, என்மேல் எழும்பினவர்களை என்கீழ் மடங்கப்பண்ணினீ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யுத்தத்திற்கு நீர் என்னைப் பலத்தால் இடைகட்டி, என்மேல் எழும்பினவர்களை என்கீழ் மடங்கப்பண்ணினீ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நான் என் பகைஞரைச் சங்கரிக்கும்படியாக, என் சத்துருக்களின் பிடரியை எனக்கு ஒப்புக்கொடுத்தீ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 நாசியிலிருந்து பட்சிக்கிற புகை எழும்பிற்று, அவர் வாயிலிருந்து அக்கினி புறப்பட்டது, அதனால் தழல்மூண்ட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அவர்கள் நோக்கிப் பார்க்கிறார்கள், அவர்களை இரட்சிப்பார் ஒருவருமில்லை; கர்த்தரை நோக்கிப்பார்க்கிறார்கள், அவர்களுக்கு அவர் உத்தரவு கொடுக்கிறதில்லை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அவர்கள் நோக்கிப் பார்க்கிறார்கள், அவர்களை இரட்சிப்பார் ஒருவருமில்லை; கர்த்தரை நோக்கிப்பார்க்கிறார்கள், அவர்களுக்கு அவர் உத்தரவு கொடுக்கிறதில்லை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வானங்களைத் தாழ்த்தி இறங்கினார்; அவர் பாதங்களின் கீழ் காரிருள் இருந்த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வர்களை பூமியின் தூளாக இடித்து, தெருக்களின் சேற்றைப்போல அவர்களை மிதித்து சிதறப்பண்ணுகிற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வர்களை பூமியின் தூளாக இடித்து, தெருக்களின் சேற்றைப்போல அவர்களை மிதித்து சிதறப்பண்ணுகிற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ேருபீனின்மேல் ஏறி வேகமாய்ச் சென்றார். காற்றின் செட்டைகளின்மீதில் தரிசனமான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என் ஜனத்தின் சண்டைகளுக்கு நீர் என்னை விலக்கிவிட்டு, ஜாதிகளுக்கு என்னைத் தலைவனாக வைக்கிறீர்; நான் அறியாத ஜனங்கள் என்னைச் சேவிக்கிற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என் ஜனத்தின் சண்டைகளுக்கு நீர் என்னை விலக்கிவிட்டு, ஜாதிகளுக்கு என்னைத் தலைவனாக வைக்கிறீர்; நான் அறியாத ஜனங்கள் என்னைச் சேவிக்கிற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அந்நியர் இச்சகம் பேசி எனக்கு அடங்கி, என் சத்தத்தைக் கேட்டவுடனே எனக்குக் கீழ்ப்படிகிற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அந்நியர் இச்சகம் பேசி எனக்கு அடங்கி, என் சத்தத்தைக் கேட்டவுடனே எனக்குக் கீழ்ப்படிகிற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காயத்து மேகங்களிலே கூடிய தண்ணீர்களின் இருளைத் தம்மைச் சுற்றிலும் இருக்கும் கூடாரமாக்கின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காயத்து மேகங்களிலே கூடிய தண்ணீர்களின் இருளைத் தம்மைச் சுற்றிலும் இருக்கும் கூடாரமாக்கின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அந்நியர் முனைவிழுந்துபோய், தங்கள் அரண்களிலிருந்து தத்தளிப்பாய்ப் புறப்படுகிற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ுடைய சந்நிதிப் பிரகாசத்தினால் நெருப்புத்தழலும் எரிந்தத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கர்த்தர் ஜீவனுள்ளவர்; என் கன்மலையானவர் ஸ்தோத்திரிக்கப்படுவாராக; என் ரட்சிப்பின் கன்மலையாகிய தேவன் உயர்ந்திருப்பாராக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ர் வானத்திலிருந்து குமுறி, உன்னதமானவர் தமது சத்தத்தை தொனிக்கப்பண்ணின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அவர் எனக்காகப் பழிக்குப் பழிவாங்கி, ஜனங்களை எனக்குக் கீழ்ப்படுத்துகிற தேவனானவ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அவர் எனக்காகப் பழிக்குப் பழிவாங்கி, ஜனங்களை எனக்குக் கீழ்ப்படுத்துகிற தேவனானவ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அவரே என் சத்துருக்களுக்கு என்னை விலக்கி விடுவிக்கிறவர்; எனக்கு விரோதமாய் எழும்புகிறவர்கள்மேல் என்னை உயர்த்திக் கொடுமையான மனுஷனுக்கு என்னைத் தப்புவிக்கிற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அவரே என் சத்துருக்களுக்கு என்னை விலக்கி விடுவிக்கிறவர்; எனக்கு விரோதமாய் எழும்புகிறவர்கள்மேல் என்னை உயர்த்திக் கொடுமையான மனுஷனுக்கு என்னைத் தப்புவிக்கிற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 அம்புகளை எய்து, அவர்களைச் சிதற அடித்து, மின்னல்களைப் பிரயோகித்து, அவர்களைக் கலங்கப்பண்ணின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 அம்புகளை எய்து, அவர்களைச் சிதற அடித்து, மின்னல்களைப் பிரயோகித்து, அவர்களைக் கலங்கப்பண்ணின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இதினிமித்தம் கர்த்தாவே, ஜாதிகளுக்குள் உம்மைத் துதித்து, உம்முடைய நாமத்திற்குச் சங்கீதம் பாடுவே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ருடைய கண்டிதத்தினாலும், அவருடைய நாசியின் சுவாசக் காற்றினாலும் சமுத்திரத்தின் மதகுகள் திறவுண்டு, பூதலத்தின் அஸ்திபாரங்கள் காணப்பட்டது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ருடைய கண்டிதத்தினாலும், அவருடைய நாசியின் சுவாசக் காற்றினாலும் சமுத்திரத்தின் மதகுகள் திறவுண்டு, பூதலத்தின் அஸ்திபாரங்கள் காணப்பட்டது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தாம் ஏற்படுத்தின ராஜாவுக்கு மகத்தான ரட்சிப்பை அளித்து, தாம் அபிஷேகம்பண்ணின தாவீதுக்கும் அவன் சந்ததிக்கும் சதாகாலமும் கிருபை செய்கிற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தாம் ஏற்படுத்தின ராஜாவுக்கு மகத்தான ரட்சிப்பை அளித்து, தாம் அபிஷேகம்பண்ணின தாவீதுக்கும் அவன் சந்ததிக்கும் சதாகாலமும் கிருபை செய்கிறா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யரத்திலிருந்து அவர் கை நீட்டி, என்னைப் பிடித்து, ஜலப்பிரவாகத்திலிருக்கிற என்னைத் தூக்கிவிட்ட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யரத்திலிருந்து அவர் கை நீட்டி, என்னைப் பிடித்து, ஜலப்பிரவாகத்திலிருக்கிற என்னைத் தூக்கிவிட்ட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ன்னிலும் பலவான்களாயிருந்த என் பலத்த சத்துருவுக்கும் என் பகைஞருக்கும் என்னை விடுவித்தார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ன்னிலும் பலவான்களாயிருந்த என் பலத்த சத்துருவுக்கும் என் பகைஞருக்கும் என்னை விடுவித்தார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ன் ஆபத்துநாளிலே எனக்கு எதிரிட்டு வந்தார்கள்; கர்த்தரோ எனக்கு ஆதரவாயிருந்தார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ன்மேல் அவர் பிரியமாயிருந்தபடியால், விசாலமான இடத்திலே என்னைக் கொண்டுவந்து, என்னைத் தப்புவித்தார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ர்த்தர் என் நீதிக்குத்தக்கதாக எனக்குப் பதில் அளித்தார்; என் கைகளின் சுத்தத்திற்குத்தக்கதாக எனக்குச் சரிக்கட்டினார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ர்த்தருடைய வழிகளைக் காத்துக்கொண்டுவந்தேன; நான் என் தேவனுக்குத் துரோகம்பண்ணினதில்லை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ுடைய நியாயங்களையெல்லாம் எனக்கு முன்பாக நிறுத்தினேன்; நான் அவருடைய பிரமாணங்களை விட்டு விலகாமல்,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 முன்பாக மனஉண்மையாயிருந்து, என் துர்க்குணத்திற்கு என்னைவிலக்கிக் காத்துக்கொண்டே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ஆகையால் கர்த்தர் என் நீதிக்குத்தக்கதாகவும், தம்முடைய கண்களுக்குமுன் இருக்கிற என் சுத்தத்திற்குத்தக்கதாகவும் எனக்குப் பலனளித்தார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ஆகையால் கர்த்தர் என் நீதிக்குத்தக்கதாகவும், தம்முடைய கண்களுக்குமுன் இருக்கிற என் சுத்தத்திற்குத்தக்கதாகவும் எனக்குப் பலனளித்தார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தயவுள்ளவனுக்கு நீர் தயவுள்ளவராகவும், உத்தமனுக்கு நீர் உத்தமராகவும்,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தயவுள்ளவனுக்கு நீர் தயவுள்ளவராகவும், உத்தமனுக்கு நீர் உத்தமராகவும்,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ுனிதனுக்கு நீர் புனிதராகவும், மாறுபாடானவனுக்கு நீர் மாறுபடுகிறவராகவும் தோன்றுவீர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ுனிதனுக்கு நீர் புனிதராகவும், மாறுபாடானவனுக்கு நீர் மாறுபடுகிறவராகவும் தோன்றுவீர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சிறுமைப்பட்ட ஜனத்தை ரட்சிப்பீர்; மேட்டிமையானவர்களைத் தாழ்த்த, உம்முடைய கண்கள் அவர்களுக்கு விரோதமாய்த் திருப்பப்பட்டிருக்கிறது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கர்த்தராகிய தேவரீர் என் விளக்காயிருக்கிறீர்; கர்த்தர் என் இருளை வெளிச்சமாக்குகிறவர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உம்மாலே நான் ஒரு சேனைக்குள் பாய்ந்துபோவேன்; என் தேவனாலே ஒருமதிலைத் தாண்டுவேன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உம்மாலே நான் ஒரு சேனைக்குள் பாய்ந்துபோவேன்; என் தேவனாலே ஒருமதிலைத் தாண்டுவேன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தேவனுடைய வழி உத்தமமானது; கர்த்தருடைய வசனம் புடமிடப்பட்டது; தம்மை நம்புகிற அவனைவருக்கும் அவர் கேடகமாயிருக்கிறார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தேவனுடைய வழி உத்தமமானது; கர்த்தருடைய வசனம் புடமிடப்பட்டது; தம்மை நம்புகிற அவனைவருக்கும் அவர் கேடகமாயிருக்கிறார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கர்த்தரை அல்லாமல் தேவன் யார்? நம்முடைய தேவனையன்றி கன்மலையும் யார்?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தேவன் எனக்குப் பலத்த அரணானவர்; அவர் என் வழியைச் செவ்வைப்படுத்துகிறவர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வர் என் கால்களை மான்களுடைய கால்களைப்போலாக்கி, என் உயர்தலங்களில் என்னை நிறுத்துகிறார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வெண்கல வில்லும் என் புயங்களால் வளையும்படி, என் கைகளை யுத்தத்திற்குப் பழக்குவிக்கிறார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உம்முடைய ரட்சிப்பின் கேடகத்தையும் எனக்குத் தந்தீர்; உம்முடைய காருணியம் என்னைப் பெரியவனாக்கும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உம்முடைய ரட்சிப்பின் கேடகத்தையும் எனக்குத் தந்தீர்; உம்முடைய காருணியம் என்னைப் பெரியவனாக்கும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என் கால்கள் வழுவாதபடிக்கு நான் நடக்கிற வழியை அகலமாக்கினீர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என் சத்துருக்களைப் பின்தொடர்ந்து அவர்களை அழிப்பேன்; அவர்களை நிர்மூலமாக்கும்வரைக்கும் திரும்பேன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என் சத்துருக்களைப் பின்தொடர்ந்து அவர்களை அழிப்பேன்; அவர்களை நிர்மூலமாக்கும்வரைக்கும் திரும்ப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28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প্রভু যখন দায়ূদকে শৌল এবং অন্যান্য শত্রুদের হাত থেকে রক্ষা করলেন তখন দায়ূদ এই গীত গাইলেন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প্রভু আমার শিলা, আমার দুর্গ, আমার নিরাপদ আশ্র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আমার ঈশ্বর হচ্ছেন আমার শিলা যার কাছে আমি নিরাপত্তার জন্য ছুটে যাই| ঈশ্বর আমার ঢাল, তাঁর ক্ষমত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য় রক্ষা করে| প্রভু আমার লুকিয়ে থাকার জায়গা| উঁচু পাহাড়ে, তিনি আমার নিরাপদ স্থান| নৃশংস শত্র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েকে তিনি আমায় রক্ষা কর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প্রভু প্রশংসার য়োগ্য| আমি প্রভুর কাছে সাহায্য চেয়েছি এবং তিনি আমাকে আমার শত্রুর কাছ থেকে রক্ষ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আমার শত্রুরা আমায় হত্যা করতে চাইছিল| আমার চারপাশে মৃত্যুর তরঙ্গ মালার উচ্ছসিত কোলাহল অদম্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্রোতে আমি মৃত্যুর দিকে ভেসে যাচ্ছিল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আমার সামনে মৃত্যুর ফাঁদ, আমার চারপাশে কবরের দড়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বদ্ধ আমি, আমার প্রভুর কাছে সাহায্যের জন্য প্রার্থনা করলাম, হ্যাঁ, আমার ঈশ্বরকে ডাকলাম| ঈশ্বর তা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ন্দিরে ছিলেন| তিনি আমার ডাক শুনলেন| আমার সাহায্যের জন্য প্রার্থনা তাঁর কানে গে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আমি আমার শত্রুদের ধ্বংস করেছি আমি তাদের পরাজিত করেছি| তারা আর উঠে দাঁড়াবে না| হ্যাঁ, আ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ত্রুরা আমার পাযের কাছে লুটিযে পড়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তখন মাটি কেঁপে উঠল| অন্তরীক্ষের ভিত নড়ে উঠল| কেন? কারণ, প্রভু ক্রোধান্বিত হ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হে ঈশ্বর, আপনিই আমায় যুদ্ধে শক্তিশালী করেছেন, আপনিই আমার শত্রুদের আমার পাযের কাছে লুটিয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য়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আমার শত্রুর গলা কেটে তাদের লুটিযে ফেলার সুয়োগ আপনিই আমাকে দিয়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ঈশ্বরের নাক থেকে ধোঁযা বেরিয়ে এল| তাঁর মুখ থেকে অগ্নিশিখা এবং স্ফুলিঙ্গ বিচ্ছুরিত হতে লাগ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আমার শত্রুরা সাহায্য চেয়েছিল কিন্তু তাদের সাহায্য করার কেউ ছিল না| এমনকি তারা প্রভুর কাছে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াহায্য চেয়েছিল কিন্তু প্রভু তার কোন উত্তর দেন 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প্রভু গগনমণ্ডল বিদীর্ণ করে নীচে নেমে এলেন| একটি গাঢ় কৃষ্ণবর্ণ মেঘের ওপর তিনি দাঁড়া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আমি শত্রুদের ছিন্ন ভিন্ন করে তাদের ধূলোয় পরিণত করেছি| তাদের আমি চূর্ণবিচূর্ণ করেছি| রাস্ত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দার মত আমি তাদের মাড়িয়ে গিয়ে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তিনি করূব দূতগণের পিঠে চড়ে এবং বাতাসে ভর দিয়ে উড়ে বেড়াচ্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আমার বিরুদ্ধে আমার নিজের লোক যারা লড়াই করেছে, হে প্রভু, আপনি তাদের হাত থেকে আমায় রক্ষা কর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পনি আমাকে জাতির শাসক করেছেন| যে লোকদের আমি জানতাম না, তারা এখন আমার সেবা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অন্য দেশের লোকরাও আমায় মান্য করেছে| যখন তারা আমার নির্দেশ শুনেছে, তত্‌ক্ষনাত্‌ তারা তা পাল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ে| সেই সব বিদেশীরা আমাকে ভয় কর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তাঁর চারপাশে, একটা তাঁবুর মত গাঢ় কাল মেঘ দিয়ে প্রভু নিজেকে ঘিরে রেখেছিলেন| সেই বজ্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দ্য়ুত্‌ময মেঘে, তিনি জলরাশি জমা কর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সেই সব বিদেশীরা ভয়ে শুকিয়ে গেছে| ভয়ে ভীত হয়ে তারা গোপন আস্তানা থেকে বেরিয়ে এস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তাঁর চারপাশ থেকে জ্বলন্ত কযলার মত আলোকমালা বিকীর্ণ হতে লাগ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প্রভু জীবিত| আমি আমার শিলাকে প্রশংসা করি! ঈশ্বর মহান! তিনিই সেই শিলা যিনি আমাকে রক্ষা কর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প্রভু আকাশ থেকে বজ্রপাত করলেন| পরাত্‌পর তাঁর কন্ঠস্বর শ্রুতিগোচর কর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তিনি সেই ঈশ্বর যিনি আমার জন্য আমার শত্রুদের শাস্তি দিয়েছেন| লোকদের তিনি আমার শাসনের অন্তর্ভুক্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হে ঈশ্বর, আপনি আমায় শত্রুদের থেকে রক্ষা করেছেন| যারা আমার বিরুদ্ধে গিয়েছিল তাদের পরাজিত কর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পনি আমায় সাহায্য করেছেন| শত্রুদের হাত থেকে আপনি আমায় রক্ষা কর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প্রভু শত্রুদের ছিন্ন ভিন্ন করবার জন্য তাঁর শর নিক্ষেপ করলেন| প্রভু বিদ্য়ুত্‌ প্রেরণ করলেন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রা বিভ্রান্ত হয়ে ছড়িয়ে পড়ল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তাই হে প্রভু, আমি জাতিগুলির মধ্যে আপনার প্রশংসা করি! এই কারণে আমি আপনার নামে গান গা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হে প্রভু, আপনি দৃঢ়কণ্ঠে কথা বলেছিলেন| তাঁর মুখ থেকে তীব্রগতি বাতাস বয়ে গিয়েছিল এবং জলকে পিছন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ঠেলে দিয়েছিলেন| সেদিন আমরা সমুদ্রের তলদেশ দেখেছিলাম| আমরা সেদিন পৃথিবীর ভিত্তিভূমিও দেখেছিল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প্রভু তাঁর মনোনীত রাজাকে যে কোন যুদ্ধে জয়ী হতে সাহায্য করেন| তাঁর মনোনীত রাজার জন্য প্রভু তা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ুণা বর্ষণ করেন| তিনি দায়ূদের প্রতি এবং তাঁর উত্তরসূরীদের প্রতি সর্বদা বিশ্বস্ত থাক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সেইভাবে প্রভু আমাকেও সাহায্য করেছিলেন| প্রভু ওপর থেকে আমার কাছে নেমে এসেছিলেন| প্রভু তাঁর দুট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াত দিয়ে আমায় জড়িয়ে ধরে বিপদ থেকে টেনে উদ্ধার কর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আমার শত্রুরা আমার চেয়ে শক্তিশালী ছিল| সেই লোকরা আমায় ঘৃণা করত| আমার শত্রুরা আমার পক্ষে একট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2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েশী শক্তিশালীই ছিল, তাই ঈশ্বর আমায় রক্ষা কর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2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যখন আমি সমস্যায় জর্জরিত তখন শত্রুরা আমায় আক্রমণ করে| কিন্তু, একমাত্র প্রভুই আমার পাশে 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2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প্রভু আমায় ভালোবাসেন, তিনি আমায় উদ্ধার করেছেন| তিনি আমায় নিরাপদ আশ্রয়ে নিয়ে গ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2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প্রভু আমাকে আমার পুরস্কার দেবেন| কারণ যা সত্য আমি তাই করেছি| তাই তিনি আমার ভাল কর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2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কেন? কারণ আমি প্রভুকে মান্য করে চলেছি| আমার প্রভুর বিরুদ্ধে আমি কোন পাপ করি 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2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আমি সর্বদাই প্রভুর সিদ্ধান্তসকল স্মরণে রাখি ও তাঁর বিধিগুলি অনুসরণ কর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2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তাঁর সামনে আমি নিজেকে সর্বদাই শুচি এবং নির্দোষ রাখ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2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এই জন্য প্রভু আমাকে আমার পুরস্কার দেবেন| কেন? কারণ যা সত্য আমি তাই করেছি| আমি কোন অন্যায করি ন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2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ই তিনি আমার মঙ্গল কর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2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যদি কোন ব্যক্তি আপনাকে প্রকৃতই ভালবাসে, তাহলে তার প্রতি আপনি প্রকৃত ভালোবাসা দেখাবেন| যদি কো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2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্যক্তি আপনার প্রতি নিষ্ঠাবান হন তাহলে তার প্রতি আপনিও নিষ্ঠাবান হ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2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হে প্রভু, যারা শুচি এবং ভাল আপনিও তাদের প্রতি শুচি ও ভাল| কিন্তু আপনি চতুর ও কুচক্রী ব্যক্তি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2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াস্ত করতে সক্ষ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2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হে প্রভু, সরল সত্‌ লোকদের আপনি সাহায্য করেন| কিন্তু অহঙ্কারীদের আপনি লজ্জিত কর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2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হে প্রভু, আপনি আমার জ্বলন্ত দ্বীপ, প্রভু আমার চারপাশের অন্ধকারকে আলোকিত কর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2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হে প্রভু, আপনার সহায়তায আমি সৈন্যদের সঙ্গে দৌড়তে পারি| ঈশ্বরের সহায়তায আমি শত্রু পক্ষ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2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ওয়াল অতিক্রম করতে পার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2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ঈশ্বরের পথই পরিপূর্ণ| প্রভুর বাক্য় পরীক্ষিত সত্য| যারা তাঁকে বিশ্বাস করে, তিনি তাদের রক্ষ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2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2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প্রভু ছাড়া দ্বিতীয় কোন ঈশ্বর নেই| আমাদের ঈশ্বর ব্যতীত অন্য কোন শিলা নে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2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ঈশ্বরই আমার দূর্গ| তিনি সত্‌ মানুষকে জীবনের সঠিক পথ দেখা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2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প্রভু আমাকে হরিণের মত দ্রুত দৌড়াতে সাহায্য করেন| উচ্চস্থানে তিনি আমায় অবিচল রাখ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2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প্রভু আমাকে যুদ্ধ বিদ্য়া শিখিযেছিলেন| সেই কারণে আমার বাহু একটি শক্তিশালী শর নিক্ষেপ করতে পা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2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হে প্রভু! আপনি আমায় রক্ষা করেছেন| আপনি আমাকে জয়ী হতে সাহায্য করেছেন| আপনি আমার শত্রুকে পরাজি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2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তে সাহায্য কর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2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আমার হাঁটু এবং পা দুটিকে সবল করে দিন যেন না খুঁড়িযে দ্রুত দৌড়াতে পার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2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আমার শত্রুদের নিধন না করা পর্য়ন্ত আমি তাদের তাড়া করতে চাই| তারা ধ্বংস প্রাপ্ত না হওয়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2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্য়ন্ত আমি ফিরে আসতে চা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9">
  <a:themeElements>
    <a:clrScheme name="Theme6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2026-10-21T04:46:49Z</dcterms:created>
  <dcterms:modified xsi:type="dcterms:W3CDTF">2026-10-21T04:46:49Z</dcterms:modified>
  <dc:title>২ শমূয়েল : 22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