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presProps" Target="presProps.xml"/>
  <Relationship Id="rId71" Type="http://schemas.openxmlformats.org/officeDocument/2006/relationships/viewProps" Target="viewProps.xml"/>
  <Relationship Id="rId7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ுளிப்பில்லா அப்பப்பண்டிகை நாட்களுக்குப்பின்பு நாங்கள் கப்பல் ஏறிப் பிலிப்பிபட்டணத்தை விட்டு ஐந்து நாளைக்குள்ளே துரோவாபட்டணத்துக்கு அவர்களிடத்தில் வந்து, அங்கே ஏழுநாள் தங்கியிருந்த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ுளிப்பில்லா அப்பப்பண்டிகை நாட்களுக்குப்பின்பு நாங்கள் கப்பல் ஏறிப் பிலிப்பிபட்டணத்தை விட்டு ஐந்து நாளைக்குள்ளே துரோவாபட்டணத்துக்கு அவர்களிடத்தில் வந்து, அங்கே ஏழுநாள் தங்கியிருந்த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ாரத்தின் முதல்நாளிலே, அப்பம் பிட்கும்படி சீஷர்கள் கூடிவந்திருக்கையில், பவுல் மறுநாளிலே புறப்படவேண்டுமென்றிருந்து, அவர்களுடனே சம்பாஷித்து, நடுராத்திரி மட்டும் பிரசங்கி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ாரத்தின் முதல்நாளிலே, அப்பம் பிட்கும்படி சீஷர்கள் கூடிவந்திருக்கையில், பவுல் மறுநாளிலே புறப்படவேண்டுமென்றிருந்து, அவர்களுடனே சம்பாஷித்து, நடுராத்திரி மட்டும் பிரசங்க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கூடியிருந்த மேல்வீட்டிலே அநேக விளக்குகள் வைத்தி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ஐத்திகு என்னும் பேர்கொண்ட ஒரு வாலிபன் ஜன்னலில் உட்கார்ந்திருந்து, பவுல் நெடுநேரம் பிரசங்கம் பண்ணிக்கொண்டிருக்கையில், மிகுந்த தூக்கமடைந்து, நித்திரைமயக்கத்தினால் சாய்ந்து, மூன்றாம் மெத்தையிலிருந்து கீழே விழுந்து, மரித்தவனாய் எடுக்கப்ப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ஐத்திகு என்னும் பேர்கொண்ட ஒரு வாலிபன் ஜன்னலில் உட்கார்ந்திருந்து, பவுல் நெடுநேரம் பிரசங்கம் பண்ணிக்கொண்டிருக்கையில், மிகுந்த தூக்கமடைந்து, நித்திரைமயக்கத்தினால் சாய்ந்து, மூன்றாம் மெத்தையிலிருந்து கீழே விழுந்து, மரித்தவனாய் எடுக்கப்ப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ஐத்திகு என்னும் பேர்கொண்ட ஒரு வாலிபன் ஜன்னலில் உட்கார்ந்திருந்து, பவுல் நெடுநேரம் பிரசங்கம் பண்ணிக்கொண்டிருக்கையில், மிகுந்த தூக்கமடைந்து, நித்திரைமயக்கத்தினால் சாய்ந்து, மூன்றாம் மெத்தையிலிருந்து கீழே விழுந்து, மரித்தவனாய் எடுக்கப்பட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டனே பவுல் இறங்கிப்போய், அவன்மேல் விழுந்து, அவனை அணைத்துக்கொண்டு: கலங்காதிருங்கள், இவன் உயிர் இவனுக்குள் இருக்கிறது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டனே பவுல் இறங்கிப்போய், அவன்மேல் விழுந்து, அவனை அணைத்துக்கொண்டு: கலங்காதிருங்கள், இவன் உயிர் இவனுக்குள் இருக்கிறது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லகம் அமர்ந்தபின்பு, பவுல் சீஷரைத் தன்னிடத்திற்கு வரவழைத்து, வினவிக்கொண்டு, மக்கெதோனியாவுக்குப்போகப் புறப்ப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ஏறிப்போய், அப்பம் பிட்டு புசித்து, விடியற்காலமளவும் வெகுநேரம் பேசிக்கொண்டு, பின்பு புறப்ப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ஏறிப்போய், அப்பம் பிட்டு புசித்து, விடியற்காலமளவும் வெகுநேரம் பேசிக்கொண்டு, பின்பு புறப்ப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வாலிபனை அவர்கள் உயிருள்ளவனாகக் கூட்டிக்கொண்டுவந்து, மிகுந்த ஆறுதலடை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வுல் ஆசோபட்டணம் வரைக்கும் கரைவழியாய்ப் போக மனதாயிருந்தபடியால், அவன் திட்டம்பண்ணியிருந்தபடியே, நாங்கள் கப்பல் ஏறி, அந்தப்பட்டணத்தில் அவனை ஏற்றிக்கொள்ளும்படி முன்னாக அங்கே போயிருந்த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வுல் ஆசோபட்டணம் வரைக்கும் கரைவழியாய்ப் போக மனதாயிருந்தபடியால், அவன் திட்டம்பண்ணியிருந்தபடியே, நாங்கள் கப்பல் ஏறி, அந்தப்பட்டணத்தில் அவனை ஏற்றிக்கொள்ளும்படி முன்னாக அங்கே போயிருந்த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ஆசோபட்டணத்திலே எங்களைக் கண்டபோது, நாங்கள் அவனை ஏற்றிக்கொண்டு, மித்திலேனே பட்டணத்துக்கு வந்த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்விடம்விட்டு, மறுநாளிலே கீயுதீவுக்கு எதிராக வந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்விடம்விட்டு, மறுநாளிலே கீயுதீவுக்கு எதிராக வந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வுல் கூடுமானால் பெந்தெகொஸ்தே பண்டிகைநாளிலே எருசலேமிலிருக்கவேண்டுமென்று தீவிரப்பட்டதினிமித்தம், தான் ஆசியாவிலே காலம்போக்காதபடிக்கு, எபேசு பட்டணத்தைக் கடந்து போகவேண்டுமென்று தீர்மானித்ததினால், மறுநாளிலே சாமுதீவு பிடித்து, துரோகில்லியோன் ஊர்த்துறையிலே தங்கி, மறுநாள் மிலேத்துபட்டணத்துக்கு வந்த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வுல் கூடுமானால் பெந்தெகொஸ்தே பண்டிகைநாளிலே எருசலேமிலிருக்கவேண்டுமென்று தீவிரப்பட்டதினிமித்தம், தான் ஆசியாவிலே காலம்போக்காதபடிக்கு, எபேசு பட்டணத்தைக் கடந்து போகவேண்டுமென்று தீர்மானித்ததினால், மறுநாளிலே சாமுதீவு பிடித்து, துரோகில்லியோன் ஊர்த்துறையிலே தங்கி, மறுநாள் மிலேத்துபட்டணத்துக்கு வந்த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லகம் அமர்ந்தபின்பு, பவுல் சீஷரைத் தன்னிடத்திற்கு வரவழைத்து, வினவிக்கொண்டு, மக்கெதோனியாவுக்குப்போகப் புறப்ப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ிலேத்துவிலிருந்து அவன் எபேசுவுக்கு ஆள் அனுப்பி, சபையின் மூப்பரை வரவழை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தன்னிடத்தில் வந்து சேர்ந்தபொழுது, அவன் அவர்களை நோக்கி: நான் ஆசியாநாட்டில் வந்த முதல்நாள் தொடங்கி எல்லாக் காலங்களிலும் உங்களுடனே இன்னவிதமாய் இருந்தேன் என்பதை நீங்கள் அறிந்திருக்கிற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தன்னிடத்தில் வந்து சேர்ந்தபொழுது, அவன் அவர்களை நோக்கி: நான் ஆசியாநாட்டில் வந்த முதல்நாள் தொடங்கி எல்லாக் காலங்களிலும் உங்களுடனே இன்னவிதமாய் இருந்தேன் என்பதை நீங்கள் அறிந்திருக்கிற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ெகு மனத்தாழ்மையோடும், மிகுந்த கண்ணீரோடும், யூதருடைய தீமையான யோசனைகளால் எனக்கு நேரிட்ட சோதனைகளோடும், நான் கர்த்தரைச் சேவித்த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ெகு மனத்தாழ்மையோடும், மிகுந்த கண்ணீரோடும், யூதருடைய தீமையான யோசனைகளால் எனக்கு நேரிட்ட சோதனைகளோடும், நான் கர்த்தரைச் சேவித்த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ரயோஜனமானவைகைளில் ஒன்றையும் நான் உங்களுக்கு மறைத்துவைக்காமல், வெளியரங்கமாக வீடுகள்தோறும் உங்களுக்கு பிரசங்கித்து உபதேசம்பண்ணி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ரயோஜனமானவைகைளில் ஒன்றையும் நான் உங்களுக்கு மறைத்துவைக்காமல், வெளியரங்கமாக வீடுகள்தோறும் உங்களுக்கு பிரசங்கித்து உபதேசம்பண்ண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ிடத்திற்கு மனந்திரும்புவதைக்குறித்தும், நம்முடைய கர்த்தராகிய இயேசுகிறிஸ்துவை விசுவாசிப்பதைக்குறித்தும், நான் யூதருக்கும் கிரேக்கருக்கும் சாட்சியாக அறிவித்த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ிடத்திற்கு மனந்திரும்புவதைக்குறித்தும், நம்முடைய கர்த்தராகிய இயேசுகிறிஸ்துவை விசுவாசிப்பதைக்குறித்தும், நான் யூதருக்கும் கிரேக்கருக்கும் சாட்சியாக அறிவித்த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ம் நான் ஆவியிலே கட்டுண்டவனாய் எருசலேமுக்குப் போகிறேன்; அங்கே எனக்கு நேரிடுங்காரியங்களை நான் அறிய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அந்தத் திசைகளிலே சுற்றி நடந்து, சீஷர்களுக்கு வெகுவாய்ப் புத்திசொல்லி, கிரேக்கு தேசத்திலே சேர்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ம் நான் ஆவியிலே கட்டுண்டவனாய் எருசலேமுக்குப் போகிறேன்; அங்கே எனக்கு நேரிடுங்காரியங்களை நான் அறிய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ட்டுகளும் உபத்திரவங்களும் எனக்கு வைத்திருக்கிறதென்று பரிசுத்த ஆவியானவர் பட்டணந்தோறும் தெரிவிக்கிறதைமாத்திரம் அறிந்திருக்கிற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ிலும் அவைகளில் ஒன்றையுங்குறித்துக் கவலைப்படேன்; என் பிராணனையும் நான் அருமையாக எண்ணேன்; என் ஓட்டத்தைச் சந்தோஷத்தோடே முடிக்கவும், தேவனுடைய கிருபையின் சுவிசேஷத்தைப் பிரசங்கம்பண்ணும்படிக்கு நான் கர்த்தராகிய இயேசுவினிடத்தில் பெற்ற ஊழியத்தை நிறைவேற்றவுமே விரும்புகிற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ிலும் அவைகளில் ஒன்றையுங்குறித்துக் கவலைப்படேன்; என் பிராணனையும் நான் அருமையாக எண்ணேன்; என் ஓட்டத்தைச் சந்தோஷத்தோடே முடிக்கவும், தேவனுடைய கிருபையின் சுவிசேஷத்தைப் பிரசங்கம்பண்ணும்படிக்கு நான் கர்த்தராகிய இயேசுவினிடத்தில் பெற்ற ஊழியத்தை நிறைவேற்றவுமே விரும்புகிற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ிலும் அவைகளில் ஒன்றையுங்குறித்துக் கவலைப்படேன்; என் பிராணனையும் நான் அருமையாக எண்ணேன்; என் ஓட்டத்தைச் சந்தோஷத்தோடே முடிக்கவும், தேவனுடைய கிருபையின் சுவிசேஷத்தைப் பிரசங்கம்பண்ணும்படிக்கு நான் கர்த்தராகிய இயேசுவினிடத்தில் பெற்ற ஊழியத்தை நிறைவேற்றவுமே விரும்புகி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தோ, நான் உங்களுக்குள்ளே சஞ்சரித்து, தேவனுடைய ராஜ்யத்தைக் குறித்துப் பிரசங்கம்பண்ணினதைக் கேட்டவர்களாகிய நீங்களெல்லாரும் இனி என் முகத்தைப் பார்க்கமாட்டீர்களென்று அறிந்திருக்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தோ, நான் உங்களுக்குள்ளே சஞ்சரித்து, தேவனுடைய ராஜ்யத்தைக் குறித்துப் பிரசங்கம்பண்ணினதைக் கேட்டவர்களாகிய நீங்களெல்லாரும் இனி என் முகத்தைப் பார்க்கமாட்டீர்களென்று அறிந்திருக்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ேவனுடைய ஆலோசனையில் ஒன்றையும் நான் மறைத்து வைக்காமல், எல்லாவற்றையும் உங்களுக்கு அறிவித்தபடியினாலே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ல்லாருடைய இரத்தப்பழிக்கும் நீங்கி நான் சுத்தமாயிருக்கிறேனென்பதற்கு உங்களை இன்றையத்தினம் சாட்சிகளாக வைக்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, உங்களைக்குறித்தும், தேவன் தம்முடைய சுயரத்தத்தினாலே சம்பாதித்துக்கொண்ட தமது சபையை மேய்ப்பதற்குப் பரிசுத்த ஆவி உங்களைக் கண்காணிகளாக வைத்த மந்தை முழுவதையுங்குறித்தும், எச்சரிக்கையாயிர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ங்கே மூன்றுமாதம் சஞ்சரித்தபின்பு, அவன் கப்பல் ஏறி, சீரியாதேசத்துக்குப்போக மனதாயிருந்தபோது, யூதர்கள் அவனுக்குத் தீமைசெய்யும்படி ரகசியமான யோசனைகொண்டிருந்தபடியால், மக்கெதோனியா தேசத்தின் வழியாய்த் திரும்பிப்போகத் தீர்மானம் பண்ணினான்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, உங்களைக்குறித்தும், தேவன் தம்முடைய சுயரத்தத்தினாலே சம்பாதித்துக்கொண்ட தமது சபையை மேய்ப்பதற்குப் பரிசுத்த ஆவி உங்களைக் கண்காணிகளாக வைத்த மந்தை முழுவதையுங்குறித்தும், எச்சரிக்கையாயிருங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போனபின்பு மந்தையைத் தப்பவிடாத கொடிதான ஓநாய்கள் உங்களுக்குள்ளே வர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போனபின்பு மந்தையைத் தப்பவிடாத கொடிதான ஓநாய்கள் உங்களுக்குள்ளே வர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ிலும் சிலர் எழும்பி, சீஷர்களைத் தங்களிடத்தில் இழுத்துக்கொள்ளும்படி மாறுபாடானவைகளைப் போதிப்பார்களென்று அறிந்திருக்கிற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ிலும் சிலர் எழும்பி, சீஷர்களைத் தங்களிடத்தில் இழுத்துக்கொள்ளும்படி மாறுபாடானவைகளைப் போதிப்பார்களென்று அறிந்திருக்கிற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னபடியால், நான் மூன்றுவருஷகாலமாய் இரவும் பகலும் கண்ணீரோடே இடைவிடாமல் அவனவனுக்குப் புத்திசொல்லிக்கொண்டுவந்ததை நினைத்து விழித்திருங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னபடியால், நான் மூன்றுவருஷகாலமாய் இரவும் பகலும் கண்ணீரோடே இடைவிடாமல் அவனவனுக்குப் புத்திசொல்லிக்கொண்டுவந்ததை நினைத்து விழித்திருங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ொழுதும் சகோதரரே, நீங்கள் பக்திவிருத்தியடையவும், பரிசுத்தமாகப்பட்ட அனைவருக்குள்ளும் உங்களுக்குச் சுதந்தரத்தைக் கொடுக்கவும் வல்லவராயிருக்கிற தேவனுக்கும் அவருடைய கிருபையுள்ள வசனத்துக்கும் உங்களை ஒப்புக்கொடுக்கிற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ொழுதும் சகோதரரே, நீங்கள் பக்திவிருத்தியடையவும், பரிசுத்தமாகப்பட்ட அனைவருக்குள்ளும் உங்களுக்குச் சுதந்தரத்தைக் கொடுக்கவும் வல்லவராயிருக்கிற தேவனுக்கும் அவருடைய கிருபையுள்ள வசனத்துக்கும் உங்களை ஒப்புக்கொடுக்கிற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ருவனுடைய வெள்ளியையாகிலும் பொன்னையாகிலும் வஸ்திரத்தையாகிலும் நான் இச்சிக்கவ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ங்கே மூன்றுமாதம் சஞ்சரித்தபின்பு, அவன் கப்பல் ஏறி, சீரியாதேசத்துக்குப்போக மனதாயிருந்தபோது, யூதர்கள் அவனுக்குத் தீமைசெய்யும்படி ரகசியமான யோசனைகொண்டிருந்தபடியால், மக்கெதோனியா தேசத்தின் வழியாய்த் திரும்பிப்போகத் தீர்மானம் பண்ணினான்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அறிந்திருக்கிறபடி, எனக்கும் என்னுடனேகூட இருந்தவர்களுக்கும் வேண்டியவைகளுக்காக இந்தக் கைகளே வேலைசெய்த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அறிந்திருக்கிறபடி, எனக்கும் என்னுடனேகூட இருந்தவர்களுக்கும் வேண்டியவைகளுக்காக இந்தக் கைகளே வேலைசெய்த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டிப் பிரயாசப்பட்டு, பலவீனரைத் தாங்கவும், வாங்குகிறதைப்பார்க்கிலும் கொடுக்கிறதே பாக்கியம் என்று கர்த்தராகிய இயேசு சொன்ன வார்த்தைகளை நினைக்கவும் வேண்டுமென்று எல்லாவிதத்திலேயும் உங்களுக்குக் காண்பித்தேன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டிப் பிரயாசப்பட்டு, பலவீனரைத் தாங்கவும், வாங்குகிறதைப்பார்க்கிலும் கொடுக்கிறதே பாக்கியம் என்று கர்த்தராகிய இயேசு சொன்ன வார்த்தைகளை நினைக்கவும் வேண்டுமென்று எல்லாவிதத்திலேயும் உங்களுக்குக் காண்பித்தேன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வைகளைச் சொன்னபின்பு, அவன் முழங்காற்படியிட்டு, அவர்களெல்லாரோடுங்கூட ஜெபம்பண்ணின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மிகவும் அழுது என் முகத்தை நீங்கள் இனிப் பார்க்கமாட்டீர்களென்று அவன் சொன்ன வார்த்தையைக்குறித்து அதிகமாய்த் துக்கப்பட்டு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வுலின் கழுத்தைக் கட்டிக்கொண்டு, அவனை முத்தஞ்செய்து, கப்பல்வரைக்கும் அவனுடனே கூடப்போனார்கள்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வுலின் கழுத்தைக் கட்டிக்கொண்டு, அவனை முத்தஞ்செய்து, கப்பல்வரைக்கும் அவனுடனே கூடப்போனார்கள்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ெரோயா ஊரானாகிய சோபத்தரும், தெசலோனிக்கேயரில் அரிஸ்தர்க்கும், செக்குந்தும், தொபையானாகிய காயுவும், தீமோத்தேயும், ஆசியா நாட்டாராகிய தீகிக்கும் துரோப்பீமும், ஆசியாநாடுவரைக்கும் அவனுக்கு வழித்துணையாய் வ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ெரோயா ஊரானாகிய சோபத்தரும், தெசலோனிக்கேயரில் அரிஸ்தர்க்கும், செக்குந்தும், தொபையானாகிய காயுவும், தீமோத்தேயும், ஆசியா நாட்டாராகிய தீகிக்கும் துரோப்பீமும், ஆசியாநாடுவரைக்கும் அவனுக்கு வழித்துணையாய் வ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்கள் முன்னாகப் போய், துரோவா பட்டணத்திலே எங்களுக்காகக் காத்தி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e sailed away from Philippi after the days of unleavened bread, and came unto them to Tro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five days; where we abode seven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upon the first day of the week, when the disciples came together to break bread, Pau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ached unto them, ready to depart on the next day; and continued his speech until mid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re were many lights in the upper chamber, where they were gather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re sat in a window a certain young man named Eutychus, being fallen into a deep sleep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Paul was long preaching, he sunk down with sleep, and fell down from the third upper roo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taken up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Paul went down, and fell on him, and embracing him said, Trouble not yourselves; for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 is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fter the uproar was ceased, Paul called unto him the disciples, and embraced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en he therefore was come up again, and had broken bread, and eaten, and talked a long whi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till break of day, so he depa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y brought the young man alive, and were not a little comfo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e went on board ship, and sailed unto Assos, there intending to take in Paul: for so ha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ointed, minding himself to go on fo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he met with us at Assos, we took him in, and came to Mityle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e sailed thence, and came the next day opposite to Chios; and the next day we arrived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os, and tarried at Trogyllium; and the next day we came to Milet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Paul had determined to sail by Ephesus, because he would not spend the time in Asia: for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ted, if it were possible for him, to be at Jerusalem the day of Penteco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parted in order to go into Macedon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from Miletus he sent to Ephesus, and called the elders of the chur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en they were come to him, he said unto them, All of you know, from the first day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into Asia, after what manner I have been with you at all seas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erving the LORD with all humility of mind, and with many tears, and temptations, which bef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 by the lying in wait of the Jew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ow I kept back nothing that was profitable unto you, but have showed you, and have ta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publicly, and from house to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estifying both to the Jews, and also to the Greeks, repentance toward God, and faith toward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Jesu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now, behold, I go bound in the spirit unto Jerusalem, not knowing the things tha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when he had gone over those parts, and had given them much exhortation, he came into Gree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all me the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ave that the Holy Spirit witnesses in every city, saying that bonds and afflictions abid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none of these things move me, neither count I my life dear unto myself, so that I m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nish my course with joy, and the ministry, which I have received of the Lord Jesus, to testif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spel of the grac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now, behold, I know that all of you all, among whom I have gone preaching the kingdom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shall see my face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erefore I take you to record this day, that I am pure from the blood of all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I have not shunned to declare unto you all the counsel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ake heed therefore unto yourselves, and to all the flock, over the which the Holy Spirit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re abode three months. And when the Jews laid wait for him, as he was about to sail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you overseers, to feed the church of God, which he has purchased with his own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or I know this, that after my departing shall grievous wolves enter in among you, not spa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lso of your own selves shall men arise, speaking perverse things, to draw away disciples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refore watch, and remember, that by the space of three years I ceased not to warn every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t and day with t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now, brethren, I commend you to God, and to the word of his grace, which is able to bu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up, and to give you an inheritance among all them which are sancti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I have coveted no man's silver, or gold, or appar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yria, he purposed to return through Macedon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Yea, all of you yourselves know, that these hands have ministered unto my necessities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at were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I have showed you all things, how that so labouring all of you ought to support the weak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ember the words of the Lord Jesus, how he said, It is more blessed to give than to rece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when he had thus spoken, he kneeled down, and prayed with them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y all wept sore, and fell on Paul's neck, and kissed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Sorrowing most of all for the words which he spoke, that they should see his face no more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accompanied him unto the sh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re accompanied him into Asia Sopater of Berea; and of the Thessalonians, Aristarchu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cundus; and Gaius of Derbe, and Timotheus; and of Asia, Tychicus and Trophim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se going before tarried for us at Tro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2026-05-30T21:34:08Z</dcterms:created>
  <dcterms:modified xsi:type="dcterms:W3CDTF">2026-05-30T21:34:08Z</dcterms:modified>
  <dc:title>அப்போஸ்தலர்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