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பாரம். தர்ஷீஸ் கப்பல்களே, அலறுங்கள்; அது வீடு இல்லாதபடிக்கும், அதில் வருவார் இல்லாதபடிக்கும் பாழாக்கப்பட்டது; இந்தச் செய்தி கித்தீம்தேசத்திலிருந்து அவர்களுக்குத் தெரிவிக்கப்பட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பாரம். தர்ஷீஸ் கப்பல்களே, அலறுங்கள்; அது வீடு இல்லாதபடிக்கும், அதில் வருவார் இல்லாதபடிக்கும் பாழாக்கப்பட்டது; இந்தச் செய்தி கித்தீம்தேசத்திலிருந்து அவர்களுக்குத் தெரிவிக்கப்பட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வுக்குடிகளே, மவுனமாயிருங்கள்; சீதோனின் வர்த்தகர் சமுத்திரத்திலே யாத்திரைபண்ணி உன்னை நிரப்ப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வுக்குடிகளே, மவுனமாயிருங்கள்; சீதோனின் வர்த்தகர் சமுத்திரத்திலே யாத்திரைபண்ணி உன்னை நிரப்ப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கோர் நதியின் மிகுந்த நீர்ப்பாய்ச்சல்களால் விளையும் பயிர்வகைகளும், ஆற்றங்கரையின் அறுப்பும் அதின் வருமானமாயிருந்தது; அது ஜாதிகளின் சந்தைய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கோர் நதியின் மிகுந்த நீர்ப்பாய்ச்சல்களால் விளையும் பயிர்வகைகளும், ஆற்றங்கரையின் அறுப்பும் அதின் வருமானமாயிருந்தது; அது ஜாதிகளின் சந்தைய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ோனே, வெட்கப்படு; நான் இனிக் கர்ப்பவேதனைப்படுகிறதும் இல்லை; பெறுகிறதும் இல்லை; இளைஞரை வளர்க்கிறதும் இல்லை; கன்னிகைகளை ஆதரிக்கிறதும் இல்லை என்று சமுத்திரக் கோட்டையான கடல்துறை சொல்ல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ோனே, வெட்கப்படு; நான் இனிக் கர்ப்பவேதனைப்படுகிறதும் இல்லை; பெறுகிறதும் இல்லை; இளைஞரை வளர்க்கிறதும் இல்லை; கன்னிகைகளை ஆதரிக்கிறதும் இல்லை என்று சமுத்திரக் கோட்டையான கடல்துறை சொல்லு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ன் செய்தி கேட்கப்பட்டதினால் நோய் உண்டானதுபோல தீருவின் செய்தி கேட்கப்படுவதினாலும் நோய் உண்ட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ைதுறைக் குடிகளே, நீங்கள் தர்ஷீஸ்மட்டும் புறப்பட்டுப்போய் அலற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்முதல் நிலைபெற்றுகளிகூர்ந்திருந்த உங்கள் பட்டணம் இதுதானா? பரதேசம்போய்ச் சஞ்சரிக்கிறதற்கு அவள் கால்களே அவளைத் தூரமாய்க் கொண்ட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்முதல் நிலைபெற்றுகளிகூர்ந்திருந்த உங்கள் பட்டணம் இதுதானா? பரதேசம்போய்ச் சஞ்சரிக்கிறதற்கு அவள் கால்களே அவளைத் தூரமாய்க் கொண்ட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ீடம் தரிப்பிக்கும் தீருக்கு விரோதமாக இதை யோசித்துத் தீர்மானித்தவர் யார்? அதின் வர்த்தகர் பிரபுக்களும், அதின் வியாபாரிகள் பூமியின் கனவான்களுமா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ீடம் தரிப்பிக்கும் தீருக்கு விரோதமாக இதை யோசித்துத் தீர்மானித்தவர் யார்? அதின் வர்த்தகர் பிரபுக்களும், அதின் வியாபாரிகள் பூமியின் கனவான்களுமா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ர்வ சிங்காரத்தின் மேன்மையைக் குலைக்கவும் பூமியின் கனவான்கள் யாவரையும் கனஈனப்படுத்தவும், சேனைகளின் கர்த்தரே இதை யோசித்துத் தீர்மானி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ர்வ சிங்காரத்தின் மேன்மையைக் குலைக்கவும் பூமியின் கனவான்கள் யாவரையும் கனஈனப்படுத்தவும், சேனைகளின் கர்த்தரே இதை யோசித்துத் தீர்மானித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ஸின் குமாரத்தியே, நதியைப்போல நீ உன் தேசத்தில் பாய்ந்துபோ, உனக்கு அணைய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ையைச் சமுத்திரத்தின்மேல் நீட்டி, ராஜ்யங்களைக் குலுங்கப்பண்ணினார்; கானானின் அரண்களை அழிக்க அவர் அதற்கு விரோதமாய்க் கட்டளைகொடுத்த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ையைச் சமுத்திரத்தின்மேல் நீட்டி, ராஜ்யங்களைக் குலுங்கப்பண்ணினார்; கானானின் அரண்களை அழிக்க அவர் அதற்கு விரோதமாய்க் கட்டளைகொடுத்த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டுங்குண்ட கன்னியாகிய சீதோன் குமாரத்தியே, இனிக் களிகூர்ந்துகொண்டிராய், எழுந்து கித்தீமுக்குப் புறப்பட்டுப்போ, அங்கும் உனக்கு இளைப்பாறுதல் இல்லையெ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டுங்குண்ட கன்னியாகிய சீதோன் குமாரத்தியே, இனிக் களிகூர்ந்துகொண்டிராய், எழுந்து கித்தீமுக்குப் புறப்பட்டுப்போ, அங்கும் உனக்கு இளைப்பாறுதல் இல்லையெ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ல்தேயருடைய தேசத்தைப் பார்; அந்த ஜனம் முன்னிருந்ததில்லை; அசீரியன் வனாந்தரத்தாருக்காக அதை அஸ்திபாரப்படுத்தினான்; அவர்கள் அதின் கோபுரங்களை உண்டாக்கி, அதின் அரமனைகளைக் கட்டினார்கள்; அவர் அதை அழிவுக்கென்று நியமி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ல்தேயருடைய தேசத்தைப் பார்; அந்த ஜனம் முன்னிருந்ததில்லை; அசீரியன் வனாந்தரத்தாருக்காக அதை அஸ்திபாரப்படுத்தினான்; அவர்கள் அதின் கோபுரங்களை உண்டாக்கி, அதின் அரமனைகளைக் கட்டினார்கள்; அவர் அதை அழிவுக்கென்று நியமி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ர்ஷீஸ் கப்பல்களே, அலறுங்கள்; உங்கள் அரண் பாழாக்க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ாலத்திலே தீரு, ஒரு ராஜாவுடைய நாட்களின்படி, எழுபது வருஷம் மறக்கப்பட்டிருக்கும்; எழுபது வருஷங்களின் முடிவிலே தீருவுக்குச் சம்பவிப்பது வேசியின் பாடலுக்குச் சமான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ாலத்திலே தீரு, ஒரு ராஜாவுடைய நாட்களின்படி, எழுபது வருஷம் மறக்கப்பட்டிருக்கும்; எழுபது வருஷங்களின் முடிவிலே தீருவுக்குச் சம்பவிப்பது வேசியின் பாடலுக்குச் சமானமா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றக்கப்பட்ட வேசியே, நீ வீணையை எடுத்து நகரத்தைச் சுற்றித்திரி; நீ நினைக்கப்படும்படி அதை இனிதாக வாசித்துப் பல பாட்டுகளைப் பாட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றக்கப்பட்ட வேசியே, நீ வீணையை எடுத்து நகரத்தைச் சுற்றித்திரி; நீ நினைக்கப்படும்படி அதை இனிதாக வாசித்துப் பல பாட்டுகளைப் பா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பது வருஷங்களின் முடிவிலே கர்த்தர் வந்து தீருவைச் சந்திப்பார்; அப்பொழுது அது தன் பணையத்துக்கு திரும்பிவந்து, பூமியிலுள்ள சகல ராஜ்யங்களோடும் வேசித்தனம் பண்ண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பது வருஷங்களின் முடிவிலே கர்த்தர் வந்து தீருவைச் சந்திப்பார்; அப்பொழுது அது தன் பணையத்துக்கு திரும்பிவந்து, பூமியிலுள்ள சகல ராஜ்யங்களோடும் வேசித்தனம் பண்ண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അതിന്റെ വ്യാപാരവും ആദായവും യഹോവെക്കു വിശുദ്ധം ആയിരിക്കും; അതിനെ നിക്ഷേപിക്ക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രൂപിച്ചുവെക്കയോ ചെയ്കയില്ല; അതിന്റെ വ്യാപാരം യഹോവയുടെ സന്നിധിയിൽ വസിക്കുന്നവർക്കു മതി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ണത്തിന്നും മോടിയുള്ള ഉടുപ്പിനുമായി ഉത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ോരിനെക്കുറിച്ചുള്ള പ്രവാചകം: തർശീശ് കപ്പലുകളേ, മുറയിടുവിൻ; ഒരു വീടും ശേഷിക്കാതവണ്ണവും പ്രവേശ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വണ്ണവും അതു ശൂന്യമായിരിക്കുന്നു; കിത്തീംദേശത്തുവെച്ചു അവർക്കു അറിവു കിട്ട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മുദ്രതീരനിവാസികളേ, മിണ്ടാതെയിരിപ്പിൻ; സമുദ്രസഞ്ചാരം ചെയ്യുന്ന സീദോന്യവർത്തകന്മാർ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പൂർണ്ണയാക്കി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ലിയ വെള്ളത്തിന്മേൽ സീഹോർപ്രദേശത്തെ കൃഷിയും നീലനദിയിങ്കലെ കൊയ്ത്തും അതിന്നു ആദായമായ്‍വന്ന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ചന്ത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ീദോനേ, ലജ്ജിച്ചുകൊൾക; എനിക്കു നോവു കിട്ടീട്ടില്ല, ഞാൻ പ്രസവിച്ചിട്ടില്ല, ബാല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റ്റീട്ടില്ല, കന്യകമാരെ വളർത്തീട്ടുമില്ല എന്നു സമുദ്രം, സമുദ്രദുർഗ്ഗം തന്നേ, പ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ോരിന്റെ വർത്തമാനം മിസ്രയീമിൽ എത്തുമ്പോൾ അവർ ആ വർത്തമാനത്താൽ ഏറ്റവും വ്യസന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തർശീശിലേക്കു കടന്നുചെല്ലുവിൻ; സമുദ്രതീരനിവാസികളേ, മുറയി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ുരാതനമായി പണ്ടേയുള്ള നിങ്ങളുടെ ഉല്ലസിതനഗരം ഇതാകുന്നുവോ? സ്വന്തകാൽ അതിനെ ദൂരത്തു പ്രവ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ൻ വഹിച്ചു കൊണ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ിരീടം നല്കുന്നതും വർത്തകന്മാർ പ്രഭുക്കന്മാരും വ്യാപാരികൾ ഭൂമിയിലെ മഹാന്മാരുമായുള്ളത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ാരിനെക്കുറിച്ചു അതു നിർണ്ണയിച്ചതാ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കല മഹത്വത്തിന്റെയും ഗർവ്വത്തെ അശുദ്ധമാക്കേണ്ടതിന്നും ഭൂമിയിലെ സകലമഹാ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മാനിക്കേണ്ടതിന്നും സൈന്യങ്ങളുടെ യഹോവ അതു നിർണ്ണയ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തർശീശ് പുത്രിയേ, ഇനി ബന്ധനമില്ലായ്കയാൽ നീ നീലനദിപോലെ നിന്റെ ദേശത്തെ കവിഞ്ഞൊഴു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സമുദ്രത്തിന്മേൽ കൈ നീട്ടി, രാജ്യങ്ങളെ നടുക്കിയിരിക്കുന്നു; യഹോവ കനാനെക്കുറിച്ചു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ാട്ടകളെ നശിപ്പിപ്പാൻ കല്പനകൊടുത്ത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ബലാൽക്കാരം അനുഭവിച്ച കന്യകയായ സീദോൻ പുത്രീ, ഇനി നീ ഉല്ലസിക്കയില്ല; എഴുന്നേറ്റു കിത്തീമ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പോക; അവിടെയും നിനക്കു സ്വസ്ഥത ഉണ്ടാകയില്ല എന്നു അവൻ ക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താ, കല്ദയരുടെ ദേശം! ഈ ജനം ഇല്ലാതെയായി; അശ്ശൂർ അതിനെ മരുമൃഗങ്ങൾക്കായി നിയമിച്ചുകളഞ്ഞ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ുടെ കാവൽമാളികകളെ പണിതു അതിലെ അരമനകളെ ഇടിച്ചു, അതിനെ ശൂന്യകൂമ്പാരമാക്കിത്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ർശീശ് കപ്പലുകളേ, മുറയിടുവിൻ; നിങ്ങളുടെ കോട്ട ശൂന്യമായിപ്പോ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ന്നാളിൽ സോർ, ഒരു രാജാവിന്റെ കാലത്തിന്നൊത്ത എഴുപതു സംവത്സരത്തേക്കു മറന്നുകിടക്കും; എഴുപ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വത്സരം കഴിഞ്ഞിട്ടു സോരിന്നു വേശ്യയുടെ പാട്ടുപോലെ സംഭവിക്കു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റന്നു കിടന്നിരുന്ന വേശ്യയേ, വീണയെടുത്തു പട്ടണത്തിൽ ചുറ്റിനടക്ക; നിന്നെ ഓർമ്മ വരേണ്ടതിന്നു ന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ഗം മീട്ടി വളരെ പാട്ടു പാ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ഴുപതു സംവത്സരം കഴിഞ്ഞിട്ടു യഹോവ സോരിനെ സന്ദർശിക്കും; അപ്പോൾ അതു തന്റെ ആദായത്ത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ഞ്ഞു, ഭൂമിയിലെ സകലലോകരാജ്യങ്ങളോടും വേശ്യാവൃത്തി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2026-10-20T01:24:10Z</dcterms:created>
  <dcterms:modified xsi:type="dcterms:W3CDTF">2026-10-20T01:24:10Z</dcterms:modified>
  <dc:title>യെശയ്യാവ്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