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வனாந்தரத்திலே இஸ்ரவேல் புத்திரராகிய சபையார் எல்லாரும் மோசேக்கும் ஆரோனுக்கும் விரோதமாக முறுமுறு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 நோக்க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த்தில் காடைகள் வந்து விழுந்து பாளயத்தை மூடிக்கொண்டது. விடியற்காலத்தில் பாளயத்தைச் சுற்றி பனி பெய்த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த்தில் காடைகள் வந்து விழுந்து பாளயத்தை மூடிக்கொண்டது. விடியற்காலத்தில் பாளயத்தைச் சுற்றி பனி பெய்த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ய்திருந்த பனி நீங்கினபின், இதோ, வனாந்தரத்தின் மீதெங்கும் உருட்சியான ஒரு சிறிய வஸ்து உறைந்த பனிக்கட்டிப் பொடியத்தனையாய்த் தரையின் மேல் கிட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அப்படியே செய்து, சிலர் மிகுதியாயும் சிலர் கொஞ்சமாயும் சேர்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அப்படியே செய்து, சிலர் மிகுதியாயும் சிலர் கொஞ்சமாயும் சேர்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அவர்களை நோக்கி: ஒருவனும் விடியற்காலம்மட்டும் அதில் ஒன்றும் வைக்கக் கூடாது என்று அவர்களுக்குச் சொல்லியும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விடியற்காலந்தோறும் அவரவர் புசிக்கும் அளவுக்குத்தக்கதாகச் சேர்த்தார்கள், வெயில் ஏறஏற அது உருகிப்ப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விடியற்காலந்தோறும் அவரவர் புசிக்கும் அளவுக்குத்தக்கதாகச் சேர்த்தார்கள், வெயில் ஏறஏற அது உருகிப்ப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ுநாளும் அதைச் சேர்ப்பீர்களாக; ஏழாம்நாள் ஓய்வுநாளாயிருக்கிறது; அதிலே அது உண்டாயிராத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ுநாளும் அதைச் சேர்ப்பீர்களாக; ஏழாம்நாள் ஓய்வுநாளாயிருக்கிறது; அதிலே அது உண்டாயிராது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ழாம்நாளில் ஜனங்களில் சிலர் அதைச் சேர்க்கப் புறப்பட்டார்கள்; அவர்கள் அதைக் காண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ழாம்நாளில் ஜனங்களில் சிலர் அதைச் சேர்க்கப் புறப்பட்டார்கள்; அவர்கள் அதைக் காண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் மோசேயை நோக்கி: என் கட்டளைகளையும் என் பிரமாணங்களையும் கைக்கொள்ள எந்தமட்டும் மனதில்லாதிருப்பீர்கள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ஜனங்கள் ஏழாம்நாளில் ஓய்ந்தி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ே அது காக்கப்படும்படி ஆரோன் அதைச் சாட்சி சந்நிதியில் வை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ஓமரானது எப்பாவிலே பத்தில் ஒரு பங்க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ইস্রায়েলের সমস্ত জনমণ্ডলী এলীম ছেড়ে গেল এবং সীনয় মরুভূমিতে এলো য়েটা ছিল এলীম ও সীন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ঝখানে| মিশর দেশ ছেড়ে আসার দ্বিতীয মাসের 15 দিনের মাথায় তারা সেখানে পৌঁছ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ইস্রায়েলের সমস্ত জনমণ্ডলী মরুভূমিতে মোশি ও হারোণের কাছে নালিশ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সব লোকরা বলল, “প্রভু যদি আমাদের মিশর দেশে মেরে ফেলতেন তাহলেও ভাল ছিল| অন্ততঃ সেখানে তো খ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তাম| আমাদের ইচ্ছামতো খাবার সেখানে মজুত ছিল| কিন্তু এখন তোমরা আমাদের এই মরুভূমিতে এনে ফেললে|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 আমরা খাবারের অভাবেই মারা য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প্রভু মোশিকে বললেন, “আমি তোমাদের জন্য আকাশ থেকে খাবার ফেলবার ব্যবস্থা করব| সেই খাবার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য়োগ্য হবে| লোকরা প্রতিদিন বাইরে বেরিয়ে এসে তাদের প্রযোজনমতো সারাদিনের খাবার কুড়িয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আমি যা বলছি তোমরা তা করছ কিনা শুধু তা দেখার জন্যই আমি এট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ত্যেকদিন তারা কেবলমাত্র একদিনের মতো পর্য়াপ্ত খাবার সংগ্রহ করবে| কিন্তু শুক্রবার য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তৈরি করবে, তখন তারা দেখবে য়ে দুদিনের মত পর্য়াপ্ত খাবার সঞ্চিত আ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োশি এবং হারোণ ইস্রায়েলের লোকদের বলল, “রাতে তোমরা প্রভুর শক্তির প্রমাণ পাবে| তোমরা জানব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ই তোমাদের মিশর থেকে উদ্ধার করে নিয়ে এস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প্রভুর কাছে নালিশ জানিয়েছো এবং তিনি তা শুনেছেন| তাই আগামীকাল সকালে তোমরা প্রভুর মহি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চক্ষে দেখতে পাবে| তোমরা আমাদের কাছে কেবল নালিশই জানিয়ে যাচ্ছ| এখন কি আমরা খানিকটা বিশ্রাম প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বং মোশি বলল, “তোমরা নালিশ জানিয়েছ এবং প্রভু তোমাদের অভিযোগ শুনেছেন| তাই আজ রাতে প্রভ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ংস দেবেন| এবং কাল সকালের মধ্যে তোমরা তোমাদের চাহিদা মতো রুটিও পেয়ে যাবে| তোমরা আমার কাছ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ের কাছেও নালিশ জানিয়ে এসেছ| কিন্তু আমরা এখন দুজনে কিছু সমযের জন্য বিশ্রাম নিতে পারব বলে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 মনে রেখো, তোমরা আমার বিরুদ্ধে কিংবা হারোণের বিরুদ্ধে নালিশ জানাও নি, তোমরা বয়ং প্রভু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লিশ জানিয়ে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মোশি হারোণকে বলল, “ইস্রায়েলের সমস্ত লোকদের বলো, ‘প্রভুর সামনে উপস্থিত হতে|’ কারণ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নালিশ শুন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ারোণ ইস্রায়েলের সমস্ত লোকদের সে কথা বলল| তখন তারা সবাই একসঙ্গে এক জায়গায় এসে জড়ো হল| হা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সবার সঙ্গে কথা বলছিল তখন সবাই পিছন ফিরে মরুভূমির দিকে তাকিয়ে দেখতে থাকল মেঘের ভিতর দিয়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 প্রকাশিত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আমি ইস্রায়েলের লোকদের নালিশ শুনেছি| সুতরাং ওদের বলো, ‘আজ রাতে তোমরা মাংস খেতে পারো এবং সক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তখুশি রুটি খেতে পারো| তখন তোমরা বুঝবে য়ে তোমরা তোমাদের প্রভু, তোমাদের ঈশ্বরকে, বিশ্বাস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তে, তিতির পাখীরা এসেছিল এবং শিবিরের চারপাশে বসেছিল| লোকরা সেই পাখীগুলোকে ধরে তার মাংস খ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ালে শিবিরের চারপাশে শিশির পড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িশির শুকিয়ে গেলে তুষার কণার সরু স্তরের মতো একটি বস্তু মাটিতে পড়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 দেখে ইস্রায়েলবাসীরা একে অপরকে জিজ্ঞাসা করতে শুরু করল, “এটা আবার কি জিনিস?”তারা জানত না স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| তাই তারা একে অপরকে কৌতুহলী হয়ে জিজ্ঞাসা করছিল| তখন মোশি তাদের বলল, “এটা এক ধরণের খাদ্যবস্তু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োমাদের খাবার জন্য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বলেছেন, ‘প্রত্যেকেই তার প্রয়োজন মতো এটা কুড়িযে নেবে| এবং প্রত্যেককে তার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র জন্য অন্ততঃ দু’পোযা করে নিতে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কথা শুনে ইস্রায়েলবাসীরা প্রত্যেকে ঐ খাদ্যবস্তু কুড়িয়ে নিল, কেউ কেউ আবার অন্যদের থেকে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ড়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ে ওজনে দেখা গেল য়ে যারা বেশী সংগ্রহ করেছিল তাদের কাছে অতিরিক্ত পরিমাণ ছিল না এবং যারা 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গ্রহ করতে পেরেছিল তাদেরও খাবারে কম পড়ে নি| প্রত্যেকের পরিবারই পর্য়াপ্ত পরিমাণে খাবার প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োশি তাদের বলল, “পরের দিনের জন্য ঐ খাবার মজুত করে রেখ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কয়েকজন মোশির কথা না শুনে পরের দিনের জন্য ঐ খাবার রেখে দিল| কিন্তু মজুত করা খাবারগুলো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কা ধরে দুর্গন্ধ ছড়িয়ে গেল| তাই মোশি ঐসব লোকদের ওপর ক্রুদ্ধ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তিদিন সকালে প্রত্যেকে ঐ খাবার পর্য়াপ্ত পরিমাণে জমা করত| কিন্তু দুপুরের মধ্যে ঐ খাদ্যবস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লে উধাও হয়ে য়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শুক্রবারে লোকগুলো দ্বিগুণ খাবার জমা করত| তারা মাথা পিছু দু’পোয়া করে খাবার জমা করত| তাই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িন্ন দলের নেতারা এসে মোশিকে তা জান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োশি তখন তাদের বলল, “প্রভুই ওদের বলেছিলেন এটা করতে| কারণ আগামীকাল হল প্রভুকে সম্মান প্রদর্শ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িশেষ বিশ্রামের দিন| তোমরা আজ সব খাবার রান্না করে আজকে খাবার পরে অবশিষ্ট খাবার কালকের জন্য মজ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রাখতে পা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োশির আদেশমত, লোকরা সেদিনকার অতিরিক্ত খাবার পরের দিনের জন্য সঞ্চয় করে রেখে দিল| কিন্তু ঐ খ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তটুকু নষ্ট হল না| তার মধ্যে একটাও পোকা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শনিবার মোশি লোকদের বলল, “আজ হল প্রভুর প্রতি সম্মান প্রদর্শনের জন্য বিশেষ বিশ্রামের দিন| তাই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কেউ তোমরা মাঠে যাবে না| গতকালের মজুত করা খাবার আজ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প্তাহের বাকি ছয় দিন খাবার সংগ্রহ করলেও প্রতি সাত দিনের দিন হবে বিশ্রামের দিন| তাই বিশ্র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মাঠে কোনও খাবার পাওয়া য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কথা বলা সত্ত্বেও শনিবার কয়েকজন খাবারের সন্ধানে বাইরে গেল| কিন্তু দেখল কোনও খাবার মাঠ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প্রভু মোশিকে বললেন, “আর কতদিন এই লোকরা আমার নির্দেশ ও শিক্ষাকে অমান্য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দেখ, প্রভু এই বিশ্রামের দিনটি তোমাদের অবসরের জন্য নির্দিষ্ট করেছেন| তাই প্রভু শুক্রবার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দিনের জন্য পর্য়াপ্ত খাবার দিয়ে দেন| সুতরাং য়ে যেখানেই থাকো না কেন শনিবার বিশ্রামের দিন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 বিশ্রাম নেবে ও আরাম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ই লোকজন প্রভুর কথামতো বিশ্রামের দিনে আরাম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ইস্রায়েলের লোকেরা ঐ খাদ্যবস্তুর নাম দিল “মান্না|” মান্নাকে দেখতে সাদা রঙের ধনে বীজের মতো হ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 স্বাদ অনেকটা মধু দিয়ে তৈরী করা পিঠ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মোশি বলল, “প্রভু বলেছেন: “পরবর্তী উত্তরপুরুষের জন্য তোমাদের দু’পোয়া করে মান্না সঞ্চয় করে রা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তাহলে পরে তারা দেখতে পাবে এই বিশেষ খাবার যা আমি তোমাদের মিশর দেশ থেকে উদ্ধার করে এনে মরুভূ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ই মোশি হারোণকে বলল, “একটা পাত্র নাও এবং তাতে দু’পোয়া মান্না রাখো| প্রভুর সামনে আমাদের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দের জন্য এই মান্না রাখ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মোশির প্রতি প্রভুর নির্দেশ মতো হারোণ একটি পাত্রে মান্না ভরল এবং সাক্ষ্য সিন্দুকের ভেতর রা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ইস্রায়েলীয়রা 40 বছর ধরে মান্না খেযেছিল| কনান দেশের সীমান্তে এসে না পৌঁছানো পর্য়ন্ত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্না খেয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(মান্না মাপা হত পোযা হিসেবে| এক পোযা হল 8 কাপের সমা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2026-10-21T06:36:54Z</dcterms:created>
  <dcterms:modified xsi:type="dcterms:W3CDTF">2026-10-21T06:36:54Z</dcterms:modified>
  <dc:title>যাত্রাফল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